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sar Castells del Rio" userId="35d08f460aa41529" providerId="LiveId" clId="{3387A40E-65D8-4D4D-80E4-CD3C199CFFAC}"/>
    <pc:docChg chg="undo custSel mod addSld delSld modSld">
      <pc:chgData name="Cesar Castells del Rio" userId="35d08f460aa41529" providerId="LiveId" clId="{3387A40E-65D8-4D4D-80E4-CD3C199CFFAC}" dt="2019-04-23T04:43:06.421" v="1456" actId="313"/>
      <pc:docMkLst>
        <pc:docMk/>
      </pc:docMkLst>
      <pc:sldChg chg="addSp delSp modSp">
        <pc:chgData name="Cesar Castells del Rio" userId="35d08f460aa41529" providerId="LiveId" clId="{3387A40E-65D8-4D4D-80E4-CD3C199CFFAC}" dt="2019-03-28T21:06:21.294" v="713" actId="26606"/>
        <pc:sldMkLst>
          <pc:docMk/>
          <pc:sldMk cId="2292847101" sldId="256"/>
        </pc:sldMkLst>
        <pc:spChg chg="mod">
          <ac:chgData name="Cesar Castells del Rio" userId="35d08f460aa41529" providerId="LiveId" clId="{3387A40E-65D8-4D4D-80E4-CD3C199CFFAC}" dt="2019-03-28T21:06:21.294" v="713" actId="26606"/>
          <ac:spMkLst>
            <pc:docMk/>
            <pc:sldMk cId="2292847101" sldId="256"/>
            <ac:spMk id="2" creationId="{00000000-0000-0000-0000-000000000000}"/>
          </ac:spMkLst>
        </pc:spChg>
        <pc:spChg chg="mod">
          <ac:chgData name="Cesar Castells del Rio" userId="35d08f460aa41529" providerId="LiveId" clId="{3387A40E-65D8-4D4D-80E4-CD3C199CFFAC}" dt="2019-03-28T21:06:21.294" v="713" actId="26606"/>
          <ac:spMkLst>
            <pc:docMk/>
            <pc:sldMk cId="2292847101" sldId="256"/>
            <ac:spMk id="3" creationId="{00000000-0000-0000-0000-000000000000}"/>
          </ac:spMkLst>
        </pc:spChg>
        <pc:spChg chg="del">
          <ac:chgData name="Cesar Castells del Rio" userId="35d08f460aa41529" providerId="LiveId" clId="{3387A40E-65D8-4D4D-80E4-CD3C199CFFAC}" dt="2019-03-28T21:06:21.294" v="713" actId="26606"/>
          <ac:spMkLst>
            <pc:docMk/>
            <pc:sldMk cId="2292847101" sldId="256"/>
            <ac:spMk id="32" creationId="{9A6AC0FC-762D-4AAC-A1AB-74B69D850729}"/>
          </ac:spMkLst>
        </pc:spChg>
        <pc:spChg chg="del">
          <ac:chgData name="Cesar Castells del Rio" userId="35d08f460aa41529" providerId="LiveId" clId="{3387A40E-65D8-4D4D-80E4-CD3C199CFFAC}" dt="2019-03-28T21:06:21.294" v="713" actId="26606"/>
          <ac:spMkLst>
            <pc:docMk/>
            <pc:sldMk cId="2292847101" sldId="256"/>
            <ac:spMk id="33" creationId="{676FC733-EAF1-4C6D-AC29-579C41D2027E}"/>
          </ac:spMkLst>
        </pc:spChg>
        <pc:spChg chg="add">
          <ac:chgData name="Cesar Castells del Rio" userId="35d08f460aa41529" providerId="LiveId" clId="{3387A40E-65D8-4D4D-80E4-CD3C199CFFAC}" dt="2019-03-28T21:06:21.294" v="713" actId="26606"/>
          <ac:spMkLst>
            <pc:docMk/>
            <pc:sldMk cId="2292847101" sldId="256"/>
            <ac:spMk id="42" creationId="{D9939677-F4B8-4AB6-AABF-62501A63A3A0}"/>
          </ac:spMkLst>
        </pc:spChg>
        <pc:grpChg chg="del">
          <ac:chgData name="Cesar Castells del Rio" userId="35d08f460aa41529" providerId="LiveId" clId="{3387A40E-65D8-4D4D-80E4-CD3C199CFFAC}" dt="2019-03-28T21:06:21.294" v="713" actId="26606"/>
          <ac:grpSpMkLst>
            <pc:docMk/>
            <pc:sldMk cId="2292847101" sldId="256"/>
            <ac:grpSpMk id="25" creationId="{9964BEBC-FE72-4400-9991-686F4BF7E5CA}"/>
          </ac:grpSpMkLst>
        </pc:grpChg>
        <pc:grpChg chg="add">
          <ac:chgData name="Cesar Castells del Rio" userId="35d08f460aa41529" providerId="LiveId" clId="{3387A40E-65D8-4D4D-80E4-CD3C199CFFAC}" dt="2019-03-28T21:06:21.294" v="713" actId="26606"/>
          <ac:grpSpMkLst>
            <pc:docMk/>
            <pc:sldMk cId="2292847101" sldId="256"/>
            <ac:grpSpMk id="44" creationId="{141323A2-4551-4383-BA59-D71D9A2178E9}"/>
          </ac:grpSpMkLst>
        </pc:grpChg>
        <pc:picChg chg="mod">
          <ac:chgData name="Cesar Castells del Rio" userId="35d08f460aa41529" providerId="LiveId" clId="{3387A40E-65D8-4D4D-80E4-CD3C199CFFAC}" dt="2019-03-28T21:06:21.294" v="713" actId="26606"/>
          <ac:picMkLst>
            <pc:docMk/>
            <pc:sldMk cId="2292847101" sldId="256"/>
            <ac:picMk id="37" creationId="{B9754299-D068-4B59-835C-DDFB6E6E64A7}"/>
          </ac:picMkLst>
        </pc:picChg>
      </pc:sldChg>
      <pc:sldChg chg="addSp delSp modSp">
        <pc:chgData name="Cesar Castells del Rio" userId="35d08f460aa41529" providerId="LiveId" clId="{3387A40E-65D8-4D4D-80E4-CD3C199CFFAC}" dt="2019-03-28T21:05:11.818" v="712" actId="26606"/>
        <pc:sldMkLst>
          <pc:docMk/>
          <pc:sldMk cId="3811097803" sldId="257"/>
        </pc:sldMkLst>
        <pc:spChg chg="mod">
          <ac:chgData name="Cesar Castells del Rio" userId="35d08f460aa41529" providerId="LiveId" clId="{3387A40E-65D8-4D4D-80E4-CD3C199CFFAC}" dt="2019-03-28T20:48:03.038" v="388" actId="26606"/>
          <ac:spMkLst>
            <pc:docMk/>
            <pc:sldMk cId="3811097803" sldId="257"/>
            <ac:spMk id="2" creationId="{D6073D3A-1F34-4543-AD5D-F1F1BAF08F94}"/>
          </ac:spMkLst>
        </pc:spChg>
        <pc:spChg chg="mod ord">
          <ac:chgData name="Cesar Castells del Rio" userId="35d08f460aa41529" providerId="LiveId" clId="{3387A40E-65D8-4D4D-80E4-CD3C199CFFAC}" dt="2019-03-28T21:05:11.818" v="712" actId="26606"/>
          <ac:spMkLst>
            <pc:docMk/>
            <pc:sldMk cId="3811097803" sldId="257"/>
            <ac:spMk id="4" creationId="{ACAFCB87-3A67-44C7-9D59-5AB9D49B5D3D}"/>
          </ac:spMkLst>
        </pc:spChg>
        <pc:spChg chg="add del mod">
          <ac:chgData name="Cesar Castells del Rio" userId="35d08f460aa41529" providerId="LiveId" clId="{3387A40E-65D8-4D4D-80E4-CD3C199CFFAC}" dt="2019-03-28T21:05:05.903" v="711" actId="931"/>
          <ac:spMkLst>
            <pc:docMk/>
            <pc:sldMk cId="3811097803" sldId="257"/>
            <ac:spMk id="5" creationId="{29406648-1613-4A1A-BA16-5406B8E506BD}"/>
          </ac:spMkLst>
        </pc:spChg>
        <pc:spChg chg="del">
          <ac:chgData name="Cesar Castells del Rio" userId="35d08f460aa41529" providerId="LiveId" clId="{3387A40E-65D8-4D4D-80E4-CD3C199CFFAC}" dt="2019-03-28T20:41:26.624" v="265" actId="26606"/>
          <ac:spMkLst>
            <pc:docMk/>
            <pc:sldMk cId="3811097803" sldId="257"/>
            <ac:spMk id="62" creationId="{E1F9602E-0F41-4EB5-9F55-26591CBE33C2}"/>
          </ac:spMkLst>
        </pc:spChg>
        <pc:spChg chg="del">
          <ac:chgData name="Cesar Castells del Rio" userId="35d08f460aa41529" providerId="LiveId" clId="{3387A40E-65D8-4D4D-80E4-CD3C199CFFAC}" dt="2019-03-28T20:41:26.624" v="265" actId="26606"/>
          <ac:spMkLst>
            <pc:docMk/>
            <pc:sldMk cId="3811097803" sldId="257"/>
            <ac:spMk id="64" creationId="{F912F8CE-C418-49F0-84E6-43D4544659F5}"/>
          </ac:spMkLst>
        </pc:spChg>
        <pc:spChg chg="add del">
          <ac:chgData name="Cesar Castells del Rio" userId="35d08f460aa41529" providerId="LiveId" clId="{3387A40E-65D8-4D4D-80E4-CD3C199CFFAC}" dt="2019-03-28T20:48:03.038" v="388" actId="26606"/>
          <ac:spMkLst>
            <pc:docMk/>
            <pc:sldMk cId="3811097803" sldId="257"/>
            <ac:spMk id="82" creationId="{664C37AD-AECB-4BE2-A90B-D0E5EC7890F5}"/>
          </ac:spMkLst>
        </pc:spChg>
        <pc:spChg chg="add del">
          <ac:chgData name="Cesar Castells del Rio" userId="35d08f460aa41529" providerId="LiveId" clId="{3387A40E-65D8-4D4D-80E4-CD3C199CFFAC}" dt="2019-03-28T21:05:11.818" v="712" actId="26606"/>
          <ac:spMkLst>
            <pc:docMk/>
            <pc:sldMk cId="3811097803" sldId="257"/>
            <ac:spMk id="102" creationId="{664C37AD-AECB-4BE2-A90B-D0E5EC7890F5}"/>
          </ac:spMkLst>
        </pc:spChg>
        <pc:spChg chg="add">
          <ac:chgData name="Cesar Castells del Rio" userId="35d08f460aa41529" providerId="LiveId" clId="{3387A40E-65D8-4D4D-80E4-CD3C199CFFAC}" dt="2019-03-28T21:05:11.818" v="712" actId="26606"/>
          <ac:spMkLst>
            <pc:docMk/>
            <pc:sldMk cId="3811097803" sldId="257"/>
            <ac:spMk id="121" creationId="{664C37AD-AECB-4BE2-A90B-D0E5EC7890F5}"/>
          </ac:spMkLst>
        </pc:spChg>
        <pc:grpChg chg="del">
          <ac:chgData name="Cesar Castells del Rio" userId="35d08f460aa41529" providerId="LiveId" clId="{3387A40E-65D8-4D4D-80E4-CD3C199CFFAC}" dt="2019-03-28T20:41:26.624" v="265" actId="26606"/>
          <ac:grpSpMkLst>
            <pc:docMk/>
            <pc:sldMk cId="3811097803" sldId="257"/>
            <ac:grpSpMk id="55" creationId="{DBBFBB23-9099-4EED-A21E-63DB81DD9BB5}"/>
          </ac:grpSpMkLst>
        </pc:grpChg>
        <pc:grpChg chg="del">
          <ac:chgData name="Cesar Castells del Rio" userId="35d08f460aa41529" providerId="LiveId" clId="{3387A40E-65D8-4D4D-80E4-CD3C199CFFAC}" dt="2019-03-28T20:41:26.624" v="265" actId="26606"/>
          <ac:grpSpMkLst>
            <pc:docMk/>
            <pc:sldMk cId="3811097803" sldId="257"/>
            <ac:grpSpMk id="66" creationId="{036C92E5-6825-45D3-A815-D268C8543731}"/>
          </ac:grpSpMkLst>
        </pc:grpChg>
        <pc:grpChg chg="add del">
          <ac:chgData name="Cesar Castells del Rio" userId="35d08f460aa41529" providerId="LiveId" clId="{3387A40E-65D8-4D4D-80E4-CD3C199CFFAC}" dt="2019-03-28T20:48:03.038" v="388" actId="26606"/>
          <ac:grpSpMkLst>
            <pc:docMk/>
            <pc:sldMk cId="3811097803" sldId="257"/>
            <ac:grpSpMk id="75" creationId="{DBBFBB23-9099-4EED-A21E-63DB81DD9BB5}"/>
          </ac:grpSpMkLst>
        </pc:grpChg>
        <pc:grpChg chg="add del">
          <ac:chgData name="Cesar Castells del Rio" userId="35d08f460aa41529" providerId="LiveId" clId="{3387A40E-65D8-4D4D-80E4-CD3C199CFFAC}" dt="2019-03-28T20:48:03.038" v="388" actId="26606"/>
          <ac:grpSpMkLst>
            <pc:docMk/>
            <pc:sldMk cId="3811097803" sldId="257"/>
            <ac:grpSpMk id="84" creationId="{34E40056-4B05-4A2C-8908-10FF073A8229}"/>
          </ac:grpSpMkLst>
        </pc:grpChg>
        <pc:grpChg chg="add del">
          <ac:chgData name="Cesar Castells del Rio" userId="35d08f460aa41529" providerId="LiveId" clId="{3387A40E-65D8-4D4D-80E4-CD3C199CFFAC}" dt="2019-03-28T21:05:11.818" v="712" actId="26606"/>
          <ac:grpSpMkLst>
            <pc:docMk/>
            <pc:sldMk cId="3811097803" sldId="257"/>
            <ac:grpSpMk id="95" creationId="{DBBFBB23-9099-4EED-A21E-63DB81DD9BB5}"/>
          </ac:grpSpMkLst>
        </pc:grpChg>
        <pc:grpChg chg="add del">
          <ac:chgData name="Cesar Castells del Rio" userId="35d08f460aa41529" providerId="LiveId" clId="{3387A40E-65D8-4D4D-80E4-CD3C199CFFAC}" dt="2019-03-28T21:05:11.818" v="712" actId="26606"/>
          <ac:grpSpMkLst>
            <pc:docMk/>
            <pc:sldMk cId="3811097803" sldId="257"/>
            <ac:grpSpMk id="104" creationId="{34E40056-4B05-4A2C-8908-10FF073A8229}"/>
          </ac:grpSpMkLst>
        </pc:grpChg>
        <pc:grpChg chg="add">
          <ac:chgData name="Cesar Castells del Rio" userId="35d08f460aa41529" providerId="LiveId" clId="{3387A40E-65D8-4D4D-80E4-CD3C199CFFAC}" dt="2019-03-28T21:05:11.818" v="712" actId="26606"/>
          <ac:grpSpMkLst>
            <pc:docMk/>
            <pc:sldMk cId="3811097803" sldId="257"/>
            <ac:grpSpMk id="114" creationId="{DBBFBB23-9099-4EED-A21E-63DB81DD9BB5}"/>
          </ac:grpSpMkLst>
        </pc:grpChg>
        <pc:grpChg chg="add">
          <ac:chgData name="Cesar Castells del Rio" userId="35d08f460aa41529" providerId="LiveId" clId="{3387A40E-65D8-4D4D-80E4-CD3C199CFFAC}" dt="2019-03-28T21:05:11.818" v="712" actId="26606"/>
          <ac:grpSpMkLst>
            <pc:docMk/>
            <pc:sldMk cId="3811097803" sldId="257"/>
            <ac:grpSpMk id="123" creationId="{34E40056-4B05-4A2C-8908-10FF073A8229}"/>
          </ac:grpSpMkLst>
        </pc:grpChg>
        <pc:picChg chg="add mod">
          <ac:chgData name="Cesar Castells del Rio" userId="35d08f460aa41529" providerId="LiveId" clId="{3387A40E-65D8-4D4D-80E4-CD3C199CFFAC}" dt="2019-03-28T21:05:11.818" v="712" actId="26606"/>
          <ac:picMkLst>
            <pc:docMk/>
            <pc:sldMk cId="3811097803" sldId="257"/>
            <ac:picMk id="7" creationId="{7D953348-3BEE-4EBE-84C5-3041D5704BA8}"/>
          </ac:picMkLst>
        </pc:picChg>
        <pc:picChg chg="del mod">
          <ac:chgData name="Cesar Castells del Rio" userId="35d08f460aa41529" providerId="LiveId" clId="{3387A40E-65D8-4D4D-80E4-CD3C199CFFAC}" dt="2019-03-28T21:01:47.870" v="710" actId="478"/>
          <ac:picMkLst>
            <pc:docMk/>
            <pc:sldMk cId="3811097803" sldId="257"/>
            <ac:picMk id="9" creationId="{E1D7A6E1-116D-4C3F-92B0-8E1AA91C2ADC}"/>
          </ac:picMkLst>
        </pc:picChg>
      </pc:sldChg>
      <pc:sldChg chg="addSp delSp modSp mod setBg">
        <pc:chgData name="Cesar Castells del Rio" userId="35d08f460aa41529" providerId="LiveId" clId="{3387A40E-65D8-4D4D-80E4-CD3C199CFFAC}" dt="2019-03-28T20:47:03.864" v="387" actId="26606"/>
        <pc:sldMkLst>
          <pc:docMk/>
          <pc:sldMk cId="4144465832" sldId="258"/>
        </pc:sldMkLst>
        <pc:spChg chg="mod">
          <ac:chgData name="Cesar Castells del Rio" userId="35d08f460aa41529" providerId="LiveId" clId="{3387A40E-65D8-4D4D-80E4-CD3C199CFFAC}" dt="2019-03-28T20:47:03.864" v="387" actId="26606"/>
          <ac:spMkLst>
            <pc:docMk/>
            <pc:sldMk cId="4144465832" sldId="258"/>
            <ac:spMk id="2" creationId="{16A65BAE-AB83-445A-9591-4916E170FA76}"/>
          </ac:spMkLst>
        </pc:spChg>
        <pc:spChg chg="mod">
          <ac:chgData name="Cesar Castells del Rio" userId="35d08f460aa41529" providerId="LiveId" clId="{3387A40E-65D8-4D4D-80E4-CD3C199CFFAC}" dt="2019-03-28T20:47:03.864" v="387" actId="26606"/>
          <ac:spMkLst>
            <pc:docMk/>
            <pc:sldMk cId="4144465832" sldId="258"/>
            <ac:spMk id="4" creationId="{F0F2B584-BEEF-4138-8676-2EF9D6A99A8F}"/>
          </ac:spMkLst>
        </pc:spChg>
        <pc:spChg chg="add del">
          <ac:chgData name="Cesar Castells del Rio" userId="35d08f460aa41529" providerId="LiveId" clId="{3387A40E-65D8-4D4D-80E4-CD3C199CFFAC}" dt="2019-03-28T20:39:12.972" v="251" actId="26606"/>
          <ac:spMkLst>
            <pc:docMk/>
            <pc:sldMk cId="4144465832" sldId="258"/>
            <ac:spMk id="17" creationId="{E1F9602E-0F41-4EB5-9F55-26591CBE33C2}"/>
          </ac:spMkLst>
        </pc:spChg>
        <pc:spChg chg="add del">
          <ac:chgData name="Cesar Castells del Rio" userId="35d08f460aa41529" providerId="LiveId" clId="{3387A40E-65D8-4D4D-80E4-CD3C199CFFAC}" dt="2019-03-28T20:39:12.972" v="251" actId="26606"/>
          <ac:spMkLst>
            <pc:docMk/>
            <pc:sldMk cId="4144465832" sldId="258"/>
            <ac:spMk id="19" creationId="{F912F8CE-C418-49F0-84E6-43D4544659F5}"/>
          </ac:spMkLst>
        </pc:spChg>
        <pc:spChg chg="add del">
          <ac:chgData name="Cesar Castells del Rio" userId="35d08f460aa41529" providerId="LiveId" clId="{3387A40E-65D8-4D4D-80E4-CD3C199CFFAC}" dt="2019-03-28T20:39:18.535" v="253" actId="26606"/>
          <ac:spMkLst>
            <pc:docMk/>
            <pc:sldMk cId="4144465832" sldId="258"/>
            <ac:spMk id="29" creationId="{664C37AD-AECB-4BE2-A90B-D0E5EC7890F5}"/>
          </ac:spMkLst>
        </pc:spChg>
        <pc:spChg chg="add del">
          <ac:chgData name="Cesar Castells del Rio" userId="35d08f460aa41529" providerId="LiveId" clId="{3387A40E-65D8-4D4D-80E4-CD3C199CFFAC}" dt="2019-03-28T20:39:20.179" v="255" actId="26606"/>
          <ac:spMkLst>
            <pc:docMk/>
            <pc:sldMk cId="4144465832" sldId="258"/>
            <ac:spMk id="34" creationId="{4E053FE3-7BFC-4DA0-A06C-16681276B8BB}"/>
          </ac:spMkLst>
        </pc:spChg>
        <pc:spChg chg="add del">
          <ac:chgData name="Cesar Castells del Rio" userId="35d08f460aa41529" providerId="LiveId" clId="{3387A40E-65D8-4D4D-80E4-CD3C199CFFAC}" dt="2019-03-28T20:39:20.179" v="255" actId="26606"/>
          <ac:spMkLst>
            <pc:docMk/>
            <pc:sldMk cId="4144465832" sldId="258"/>
            <ac:spMk id="35" creationId="{EB22E93F-5399-4184-BD35-DF3C8E40D491}"/>
          </ac:spMkLst>
        </pc:spChg>
        <pc:spChg chg="add del">
          <ac:chgData name="Cesar Castells del Rio" userId="35d08f460aa41529" providerId="LiveId" clId="{3387A40E-65D8-4D4D-80E4-CD3C199CFFAC}" dt="2019-03-28T20:39:22.242" v="257" actId="26606"/>
          <ac:spMkLst>
            <pc:docMk/>
            <pc:sldMk cId="4144465832" sldId="258"/>
            <ac:spMk id="39" creationId="{E1F9602E-0F41-4EB5-9F55-26591CBE33C2}"/>
          </ac:spMkLst>
        </pc:spChg>
        <pc:spChg chg="add del">
          <ac:chgData name="Cesar Castells del Rio" userId="35d08f460aa41529" providerId="LiveId" clId="{3387A40E-65D8-4D4D-80E4-CD3C199CFFAC}" dt="2019-03-28T20:39:22.242" v="257" actId="26606"/>
          <ac:spMkLst>
            <pc:docMk/>
            <pc:sldMk cId="4144465832" sldId="258"/>
            <ac:spMk id="40" creationId="{F912F8CE-C418-49F0-84E6-43D4544659F5}"/>
          </ac:spMkLst>
        </pc:spChg>
        <pc:spChg chg="add del">
          <ac:chgData name="Cesar Castells del Rio" userId="35d08f460aa41529" providerId="LiveId" clId="{3387A40E-65D8-4D4D-80E4-CD3C199CFFAC}" dt="2019-03-28T20:39:25.486" v="259" actId="26606"/>
          <ac:spMkLst>
            <pc:docMk/>
            <pc:sldMk cId="4144465832" sldId="258"/>
            <ac:spMk id="44" creationId="{E2E7B81B-F66E-469F-B9D3-9F7FCAE7C9BE}"/>
          </ac:spMkLst>
        </pc:spChg>
        <pc:spChg chg="add del">
          <ac:chgData name="Cesar Castells del Rio" userId="35d08f460aa41529" providerId="LiveId" clId="{3387A40E-65D8-4D4D-80E4-CD3C199CFFAC}" dt="2019-03-28T20:39:25.486" v="259" actId="26606"/>
          <ac:spMkLst>
            <pc:docMk/>
            <pc:sldMk cId="4144465832" sldId="258"/>
            <ac:spMk id="45" creationId="{BB7CE10E-D497-44D9-96F7-9A46C8056AB7}"/>
          </ac:spMkLst>
        </pc:spChg>
        <pc:spChg chg="add del">
          <ac:chgData name="Cesar Castells del Rio" userId="35d08f460aa41529" providerId="LiveId" clId="{3387A40E-65D8-4D4D-80E4-CD3C199CFFAC}" dt="2019-03-28T20:39:32.461" v="261" actId="26606"/>
          <ac:spMkLst>
            <pc:docMk/>
            <pc:sldMk cId="4144465832" sldId="258"/>
            <ac:spMk id="49" creationId="{F2750351-A7C7-458E-BC2A-1B6C0D647A7D}"/>
          </ac:spMkLst>
        </pc:spChg>
        <pc:spChg chg="add del">
          <ac:chgData name="Cesar Castells del Rio" userId="35d08f460aa41529" providerId="LiveId" clId="{3387A40E-65D8-4D4D-80E4-CD3C199CFFAC}" dt="2019-03-28T20:39:40.366" v="263" actId="26606"/>
          <ac:spMkLst>
            <pc:docMk/>
            <pc:sldMk cId="4144465832" sldId="258"/>
            <ac:spMk id="54" creationId="{F9C21099-40C4-4E3B-A73A-F6B2A03992B3}"/>
          </ac:spMkLst>
        </pc:spChg>
        <pc:spChg chg="add del">
          <ac:chgData name="Cesar Castells del Rio" userId="35d08f460aa41529" providerId="LiveId" clId="{3387A40E-65D8-4D4D-80E4-CD3C199CFFAC}" dt="2019-03-28T20:39:40.366" v="263" actId="26606"/>
          <ac:spMkLst>
            <pc:docMk/>
            <pc:sldMk cId="4144465832" sldId="258"/>
            <ac:spMk id="55" creationId="{2E126889-F647-4008-860F-4AA6B2083520}"/>
          </ac:spMkLst>
        </pc:spChg>
        <pc:spChg chg="add del">
          <ac:chgData name="Cesar Castells del Rio" userId="35d08f460aa41529" providerId="LiveId" clId="{3387A40E-65D8-4D4D-80E4-CD3C199CFFAC}" dt="2019-03-28T20:42:33.360" v="365" actId="26606"/>
          <ac:spMkLst>
            <pc:docMk/>
            <pc:sldMk cId="4144465832" sldId="258"/>
            <ac:spMk id="59" creationId="{E1F9602E-0F41-4EB5-9F55-26591CBE33C2}"/>
          </ac:spMkLst>
        </pc:spChg>
        <pc:spChg chg="add del">
          <ac:chgData name="Cesar Castells del Rio" userId="35d08f460aa41529" providerId="LiveId" clId="{3387A40E-65D8-4D4D-80E4-CD3C199CFFAC}" dt="2019-03-28T20:42:33.360" v="365" actId="26606"/>
          <ac:spMkLst>
            <pc:docMk/>
            <pc:sldMk cId="4144465832" sldId="258"/>
            <ac:spMk id="60" creationId="{F912F8CE-C418-49F0-84E6-43D4544659F5}"/>
          </ac:spMkLst>
        </pc:spChg>
        <pc:spChg chg="add del">
          <ac:chgData name="Cesar Castells del Rio" userId="35d08f460aa41529" providerId="LiveId" clId="{3387A40E-65D8-4D4D-80E4-CD3C199CFFAC}" dt="2019-03-28T20:47:03.864" v="387" actId="26606"/>
          <ac:spMkLst>
            <pc:docMk/>
            <pc:sldMk cId="4144465832" sldId="258"/>
            <ac:spMk id="73" creationId="{664C37AD-AECB-4BE2-A90B-D0E5EC7890F5}"/>
          </ac:spMkLst>
        </pc:spChg>
        <pc:spChg chg="add">
          <ac:chgData name="Cesar Castells del Rio" userId="35d08f460aa41529" providerId="LiveId" clId="{3387A40E-65D8-4D4D-80E4-CD3C199CFFAC}" dt="2019-03-28T20:47:03.864" v="387" actId="26606"/>
          <ac:spMkLst>
            <pc:docMk/>
            <pc:sldMk cId="4144465832" sldId="258"/>
            <ac:spMk id="92" creationId="{664C37AD-AECB-4BE2-A90B-D0E5EC7890F5}"/>
          </ac:spMkLst>
        </pc:spChg>
        <pc:grpChg chg="add del">
          <ac:chgData name="Cesar Castells del Rio" userId="35d08f460aa41529" providerId="LiveId" clId="{3387A40E-65D8-4D4D-80E4-CD3C199CFFAC}" dt="2019-03-28T20:39:12.972" v="251" actId="26606"/>
          <ac:grpSpMkLst>
            <pc:docMk/>
            <pc:sldMk cId="4144465832" sldId="258"/>
            <ac:grpSpMk id="10" creationId="{DBBFBB23-9099-4EED-A21E-63DB81DD9BB5}"/>
          </ac:grpSpMkLst>
        </pc:grpChg>
        <pc:grpChg chg="add del">
          <ac:chgData name="Cesar Castells del Rio" userId="35d08f460aa41529" providerId="LiveId" clId="{3387A40E-65D8-4D4D-80E4-CD3C199CFFAC}" dt="2019-03-28T20:39:12.972" v="251" actId="26606"/>
          <ac:grpSpMkLst>
            <pc:docMk/>
            <pc:sldMk cId="4144465832" sldId="258"/>
            <ac:grpSpMk id="21" creationId="{036C92E5-6825-45D3-A815-D268C8543731}"/>
          </ac:grpSpMkLst>
        </pc:grpChg>
        <pc:grpChg chg="add del">
          <ac:chgData name="Cesar Castells del Rio" userId="35d08f460aa41529" providerId="LiveId" clId="{3387A40E-65D8-4D4D-80E4-CD3C199CFFAC}" dt="2019-03-28T20:39:18.535" v="253" actId="26606"/>
          <ac:grpSpMkLst>
            <pc:docMk/>
            <pc:sldMk cId="4144465832" sldId="258"/>
            <ac:grpSpMk id="28" creationId="{DBBFBB23-9099-4EED-A21E-63DB81DD9BB5}"/>
          </ac:grpSpMkLst>
        </pc:grpChg>
        <pc:grpChg chg="add del">
          <ac:chgData name="Cesar Castells del Rio" userId="35d08f460aa41529" providerId="LiveId" clId="{3387A40E-65D8-4D4D-80E4-CD3C199CFFAC}" dt="2019-03-28T20:39:18.535" v="253" actId="26606"/>
          <ac:grpSpMkLst>
            <pc:docMk/>
            <pc:sldMk cId="4144465832" sldId="258"/>
            <ac:grpSpMk id="30" creationId="{34E40056-4B05-4A2C-8908-10FF073A8229}"/>
          </ac:grpSpMkLst>
        </pc:grpChg>
        <pc:grpChg chg="add del">
          <ac:chgData name="Cesar Castells del Rio" userId="35d08f460aa41529" providerId="LiveId" clId="{3387A40E-65D8-4D4D-80E4-CD3C199CFFAC}" dt="2019-03-28T20:39:20.179" v="255" actId="26606"/>
          <ac:grpSpMkLst>
            <pc:docMk/>
            <pc:sldMk cId="4144465832" sldId="258"/>
            <ac:grpSpMk id="33" creationId="{DBBFBB23-9099-4EED-A21E-63DB81DD9BB5}"/>
          </ac:grpSpMkLst>
        </pc:grpChg>
        <pc:grpChg chg="add del">
          <ac:chgData name="Cesar Castells del Rio" userId="35d08f460aa41529" providerId="LiveId" clId="{3387A40E-65D8-4D4D-80E4-CD3C199CFFAC}" dt="2019-03-28T20:39:20.179" v="255" actId="26606"/>
          <ac:grpSpMkLst>
            <pc:docMk/>
            <pc:sldMk cId="4144465832" sldId="258"/>
            <ac:grpSpMk id="36" creationId="{F5ED5AFF-9FA1-4FD2-9B79-396F8F7E48B6}"/>
          </ac:grpSpMkLst>
        </pc:grpChg>
        <pc:grpChg chg="add del">
          <ac:chgData name="Cesar Castells del Rio" userId="35d08f460aa41529" providerId="LiveId" clId="{3387A40E-65D8-4D4D-80E4-CD3C199CFFAC}" dt="2019-03-28T20:39:22.242" v="257" actId="26606"/>
          <ac:grpSpMkLst>
            <pc:docMk/>
            <pc:sldMk cId="4144465832" sldId="258"/>
            <ac:grpSpMk id="38" creationId="{DBBFBB23-9099-4EED-A21E-63DB81DD9BB5}"/>
          </ac:grpSpMkLst>
        </pc:grpChg>
        <pc:grpChg chg="add del">
          <ac:chgData name="Cesar Castells del Rio" userId="35d08f460aa41529" providerId="LiveId" clId="{3387A40E-65D8-4D4D-80E4-CD3C199CFFAC}" dt="2019-03-28T20:39:22.242" v="257" actId="26606"/>
          <ac:grpSpMkLst>
            <pc:docMk/>
            <pc:sldMk cId="4144465832" sldId="258"/>
            <ac:grpSpMk id="41" creationId="{036C92E5-6825-45D3-A815-D268C8543731}"/>
          </ac:grpSpMkLst>
        </pc:grpChg>
        <pc:grpChg chg="add del">
          <ac:chgData name="Cesar Castells del Rio" userId="35d08f460aa41529" providerId="LiveId" clId="{3387A40E-65D8-4D4D-80E4-CD3C199CFFAC}" dt="2019-03-28T20:39:25.486" v="259" actId="26606"/>
          <ac:grpSpMkLst>
            <pc:docMk/>
            <pc:sldMk cId="4144465832" sldId="258"/>
            <ac:grpSpMk id="43" creationId="{DBBFBB23-9099-4EED-A21E-63DB81DD9BB5}"/>
          </ac:grpSpMkLst>
        </pc:grpChg>
        <pc:grpChg chg="add del">
          <ac:chgData name="Cesar Castells del Rio" userId="35d08f460aa41529" providerId="LiveId" clId="{3387A40E-65D8-4D4D-80E4-CD3C199CFFAC}" dt="2019-03-28T20:39:25.486" v="259" actId="26606"/>
          <ac:grpSpMkLst>
            <pc:docMk/>
            <pc:sldMk cId="4144465832" sldId="258"/>
            <ac:grpSpMk id="46" creationId="{76241829-9111-4F93-A13C-39E17C645125}"/>
          </ac:grpSpMkLst>
        </pc:grpChg>
        <pc:grpChg chg="add del">
          <ac:chgData name="Cesar Castells del Rio" userId="35d08f460aa41529" providerId="LiveId" clId="{3387A40E-65D8-4D4D-80E4-CD3C199CFFAC}" dt="2019-03-28T20:39:32.461" v="261" actId="26606"/>
          <ac:grpSpMkLst>
            <pc:docMk/>
            <pc:sldMk cId="4144465832" sldId="258"/>
            <ac:grpSpMk id="48" creationId="{DBBFBB23-9099-4EED-A21E-63DB81DD9BB5}"/>
          </ac:grpSpMkLst>
        </pc:grpChg>
        <pc:grpChg chg="add del">
          <ac:chgData name="Cesar Castells del Rio" userId="35d08f460aa41529" providerId="LiveId" clId="{3387A40E-65D8-4D4D-80E4-CD3C199CFFAC}" dt="2019-03-28T20:39:32.461" v="261" actId="26606"/>
          <ac:grpSpMkLst>
            <pc:docMk/>
            <pc:sldMk cId="4144465832" sldId="258"/>
            <ac:grpSpMk id="50" creationId="{23F5E112-07EE-4721-8D37-E7F5F258D245}"/>
          </ac:grpSpMkLst>
        </pc:grpChg>
        <pc:grpChg chg="add del">
          <ac:chgData name="Cesar Castells del Rio" userId="35d08f460aa41529" providerId="LiveId" clId="{3387A40E-65D8-4D4D-80E4-CD3C199CFFAC}" dt="2019-03-28T20:39:40.366" v="263" actId="26606"/>
          <ac:grpSpMkLst>
            <pc:docMk/>
            <pc:sldMk cId="4144465832" sldId="258"/>
            <ac:grpSpMk id="53" creationId="{AB8513C6-A4AA-404D-806C-E3CC9BCE2BEC}"/>
          </ac:grpSpMkLst>
        </pc:grpChg>
        <pc:grpChg chg="add del">
          <ac:chgData name="Cesar Castells del Rio" userId="35d08f460aa41529" providerId="LiveId" clId="{3387A40E-65D8-4D4D-80E4-CD3C199CFFAC}" dt="2019-03-28T20:39:40.366" v="263" actId="26606"/>
          <ac:grpSpMkLst>
            <pc:docMk/>
            <pc:sldMk cId="4144465832" sldId="258"/>
            <ac:grpSpMk id="56" creationId="{2F1BBC0A-916A-47F6-B8BF-8A95BADC1A22}"/>
          </ac:grpSpMkLst>
        </pc:grpChg>
        <pc:grpChg chg="add del">
          <ac:chgData name="Cesar Castells del Rio" userId="35d08f460aa41529" providerId="LiveId" clId="{3387A40E-65D8-4D4D-80E4-CD3C199CFFAC}" dt="2019-03-28T20:42:33.360" v="365" actId="26606"/>
          <ac:grpSpMkLst>
            <pc:docMk/>
            <pc:sldMk cId="4144465832" sldId="258"/>
            <ac:grpSpMk id="58" creationId="{DBBFBB23-9099-4EED-A21E-63DB81DD9BB5}"/>
          </ac:grpSpMkLst>
        </pc:grpChg>
        <pc:grpChg chg="add del">
          <ac:chgData name="Cesar Castells del Rio" userId="35d08f460aa41529" providerId="LiveId" clId="{3387A40E-65D8-4D4D-80E4-CD3C199CFFAC}" dt="2019-03-28T20:42:33.360" v="365" actId="26606"/>
          <ac:grpSpMkLst>
            <pc:docMk/>
            <pc:sldMk cId="4144465832" sldId="258"/>
            <ac:grpSpMk id="61" creationId="{036C92E5-6825-45D3-A815-D268C8543731}"/>
          </ac:grpSpMkLst>
        </pc:grpChg>
        <pc:grpChg chg="add del">
          <ac:chgData name="Cesar Castells del Rio" userId="35d08f460aa41529" providerId="LiveId" clId="{3387A40E-65D8-4D4D-80E4-CD3C199CFFAC}" dt="2019-03-28T20:47:03.864" v="387" actId="26606"/>
          <ac:grpSpMkLst>
            <pc:docMk/>
            <pc:sldMk cId="4144465832" sldId="258"/>
            <ac:grpSpMk id="66" creationId="{DBBFBB23-9099-4EED-A21E-63DB81DD9BB5}"/>
          </ac:grpSpMkLst>
        </pc:grpChg>
        <pc:grpChg chg="add del">
          <ac:chgData name="Cesar Castells del Rio" userId="35d08f460aa41529" providerId="LiveId" clId="{3387A40E-65D8-4D4D-80E4-CD3C199CFFAC}" dt="2019-03-28T20:47:03.864" v="387" actId="26606"/>
          <ac:grpSpMkLst>
            <pc:docMk/>
            <pc:sldMk cId="4144465832" sldId="258"/>
            <ac:grpSpMk id="75" creationId="{34E40056-4B05-4A2C-8908-10FF073A8229}"/>
          </ac:grpSpMkLst>
        </pc:grpChg>
        <pc:grpChg chg="add">
          <ac:chgData name="Cesar Castells del Rio" userId="35d08f460aa41529" providerId="LiveId" clId="{3387A40E-65D8-4D4D-80E4-CD3C199CFFAC}" dt="2019-03-28T20:47:03.864" v="387" actId="26606"/>
          <ac:grpSpMkLst>
            <pc:docMk/>
            <pc:sldMk cId="4144465832" sldId="258"/>
            <ac:grpSpMk id="85" creationId="{DBBFBB23-9099-4EED-A21E-63DB81DD9BB5}"/>
          </ac:grpSpMkLst>
        </pc:grpChg>
        <pc:grpChg chg="add">
          <ac:chgData name="Cesar Castells del Rio" userId="35d08f460aa41529" providerId="LiveId" clId="{3387A40E-65D8-4D4D-80E4-CD3C199CFFAC}" dt="2019-03-28T20:47:03.864" v="387" actId="26606"/>
          <ac:grpSpMkLst>
            <pc:docMk/>
            <pc:sldMk cId="4144465832" sldId="258"/>
            <ac:grpSpMk id="94" creationId="{34E40056-4B05-4A2C-8908-10FF073A8229}"/>
          </ac:grpSpMkLst>
        </pc:grpChg>
        <pc:picChg chg="mod ord">
          <ac:chgData name="Cesar Castells del Rio" userId="35d08f460aa41529" providerId="LiveId" clId="{3387A40E-65D8-4D4D-80E4-CD3C199CFFAC}" dt="2019-03-28T20:42:33.360" v="365" actId="26606"/>
          <ac:picMkLst>
            <pc:docMk/>
            <pc:sldMk cId="4144465832" sldId="258"/>
            <ac:picMk id="5" creationId="{0DD6F742-4C7E-493D-8572-73E01C65C959}"/>
          </ac:picMkLst>
        </pc:picChg>
      </pc:sldChg>
      <pc:sldChg chg="addSp delSp modSp add">
        <pc:chgData name="Cesar Castells del Rio" userId="35d08f460aa41529" providerId="LiveId" clId="{3387A40E-65D8-4D4D-80E4-CD3C199CFFAC}" dt="2019-03-28T21:01:24.832" v="709" actId="20577"/>
        <pc:sldMkLst>
          <pc:docMk/>
          <pc:sldMk cId="1633080182" sldId="259"/>
        </pc:sldMkLst>
        <pc:spChg chg="mod">
          <ac:chgData name="Cesar Castells del Rio" userId="35d08f460aa41529" providerId="LiveId" clId="{3387A40E-65D8-4D4D-80E4-CD3C199CFFAC}" dt="2019-03-28T21:01:24.832" v="709" actId="20577"/>
          <ac:spMkLst>
            <pc:docMk/>
            <pc:sldMk cId="1633080182" sldId="259"/>
            <ac:spMk id="2" creationId="{16A65BAE-AB83-445A-9591-4916E170FA76}"/>
          </ac:spMkLst>
        </pc:spChg>
        <pc:spChg chg="mod ord">
          <ac:chgData name="Cesar Castells del Rio" userId="35d08f460aa41529" providerId="LiveId" clId="{3387A40E-65D8-4D4D-80E4-CD3C199CFFAC}" dt="2019-03-28T20:58:21.539" v="707" actId="20577"/>
          <ac:spMkLst>
            <pc:docMk/>
            <pc:sldMk cId="1633080182" sldId="259"/>
            <ac:spMk id="4" creationId="{F0F2B584-BEEF-4138-8676-2EF9D6A99A8F}"/>
          </ac:spMkLst>
        </pc:spChg>
        <pc:spChg chg="add del mod">
          <ac:chgData name="Cesar Castells del Rio" userId="35d08f460aa41529" providerId="LiveId" clId="{3387A40E-65D8-4D4D-80E4-CD3C199CFFAC}" dt="2019-03-28T20:46:52.286" v="386" actId="931"/>
          <ac:spMkLst>
            <pc:docMk/>
            <pc:sldMk cId="1633080182" sldId="259"/>
            <ac:spMk id="6" creationId="{1A9DDA30-34A5-46AC-8024-39790DEC7931}"/>
          </ac:spMkLst>
        </pc:spChg>
        <pc:spChg chg="del">
          <ac:chgData name="Cesar Castells del Rio" userId="35d08f460aa41529" providerId="LiveId" clId="{3387A40E-65D8-4D4D-80E4-CD3C199CFFAC}" dt="2019-03-28T20:48:12.763" v="389" actId="26606"/>
          <ac:spMkLst>
            <pc:docMk/>
            <pc:sldMk cId="1633080182" sldId="259"/>
            <ac:spMk id="73" creationId="{664C37AD-AECB-4BE2-A90B-D0E5EC7890F5}"/>
          </ac:spMkLst>
        </pc:spChg>
        <pc:spChg chg="add">
          <ac:chgData name="Cesar Castells del Rio" userId="35d08f460aa41529" providerId="LiveId" clId="{3387A40E-65D8-4D4D-80E4-CD3C199CFFAC}" dt="2019-03-28T20:48:12.763" v="389" actId="26606"/>
          <ac:spMkLst>
            <pc:docMk/>
            <pc:sldMk cId="1633080182" sldId="259"/>
            <ac:spMk id="92" creationId="{664C37AD-AECB-4BE2-A90B-D0E5EC7890F5}"/>
          </ac:spMkLst>
        </pc:spChg>
        <pc:grpChg chg="del">
          <ac:chgData name="Cesar Castells del Rio" userId="35d08f460aa41529" providerId="LiveId" clId="{3387A40E-65D8-4D4D-80E4-CD3C199CFFAC}" dt="2019-03-28T20:48:12.763" v="389" actId="26606"/>
          <ac:grpSpMkLst>
            <pc:docMk/>
            <pc:sldMk cId="1633080182" sldId="259"/>
            <ac:grpSpMk id="66" creationId="{DBBFBB23-9099-4EED-A21E-63DB81DD9BB5}"/>
          </ac:grpSpMkLst>
        </pc:grpChg>
        <pc:grpChg chg="del">
          <ac:chgData name="Cesar Castells del Rio" userId="35d08f460aa41529" providerId="LiveId" clId="{3387A40E-65D8-4D4D-80E4-CD3C199CFFAC}" dt="2019-03-28T20:48:12.763" v="389" actId="26606"/>
          <ac:grpSpMkLst>
            <pc:docMk/>
            <pc:sldMk cId="1633080182" sldId="259"/>
            <ac:grpSpMk id="75" creationId="{34E40056-4B05-4A2C-8908-10FF073A8229}"/>
          </ac:grpSpMkLst>
        </pc:grpChg>
        <pc:grpChg chg="add">
          <ac:chgData name="Cesar Castells del Rio" userId="35d08f460aa41529" providerId="LiveId" clId="{3387A40E-65D8-4D4D-80E4-CD3C199CFFAC}" dt="2019-03-28T20:48:12.763" v="389" actId="26606"/>
          <ac:grpSpMkLst>
            <pc:docMk/>
            <pc:sldMk cId="1633080182" sldId="259"/>
            <ac:grpSpMk id="85" creationId="{DBBFBB23-9099-4EED-A21E-63DB81DD9BB5}"/>
          </ac:grpSpMkLst>
        </pc:grpChg>
        <pc:grpChg chg="add">
          <ac:chgData name="Cesar Castells del Rio" userId="35d08f460aa41529" providerId="LiveId" clId="{3387A40E-65D8-4D4D-80E4-CD3C199CFFAC}" dt="2019-03-28T20:48:12.763" v="389" actId="26606"/>
          <ac:grpSpMkLst>
            <pc:docMk/>
            <pc:sldMk cId="1633080182" sldId="259"/>
            <ac:grpSpMk id="94" creationId="{34E40056-4B05-4A2C-8908-10FF073A8229}"/>
          </ac:grpSpMkLst>
        </pc:grpChg>
        <pc:picChg chg="del">
          <ac:chgData name="Cesar Castells del Rio" userId="35d08f460aa41529" providerId="LiveId" clId="{3387A40E-65D8-4D4D-80E4-CD3C199CFFAC}" dt="2019-03-28T20:46:45.724" v="385" actId="478"/>
          <ac:picMkLst>
            <pc:docMk/>
            <pc:sldMk cId="1633080182" sldId="259"/>
            <ac:picMk id="5" creationId="{0DD6F742-4C7E-493D-8572-73E01C65C959}"/>
          </ac:picMkLst>
        </pc:picChg>
        <pc:picChg chg="add mod">
          <ac:chgData name="Cesar Castells del Rio" userId="35d08f460aa41529" providerId="LiveId" clId="{3387A40E-65D8-4D4D-80E4-CD3C199CFFAC}" dt="2019-03-28T20:48:12.763" v="389" actId="26606"/>
          <ac:picMkLst>
            <pc:docMk/>
            <pc:sldMk cId="1633080182" sldId="259"/>
            <ac:picMk id="8" creationId="{89FA026D-2A11-40BD-8F69-1F1729631DDF}"/>
          </ac:picMkLst>
        </pc:picChg>
      </pc:sldChg>
      <pc:sldChg chg="modSp add">
        <pc:chgData name="Cesar Castells del Rio" userId="35d08f460aa41529" providerId="LiveId" clId="{3387A40E-65D8-4D4D-80E4-CD3C199CFFAC}" dt="2019-03-28T21:29:06.786" v="1016" actId="6549"/>
        <pc:sldMkLst>
          <pc:docMk/>
          <pc:sldMk cId="3530831206" sldId="260"/>
        </pc:sldMkLst>
        <pc:spChg chg="mod">
          <ac:chgData name="Cesar Castells del Rio" userId="35d08f460aa41529" providerId="LiveId" clId="{3387A40E-65D8-4D4D-80E4-CD3C199CFFAC}" dt="2019-03-28T21:16:30.801" v="745" actId="20577"/>
          <ac:spMkLst>
            <pc:docMk/>
            <pc:sldMk cId="3530831206" sldId="260"/>
            <ac:spMk id="2" creationId="{16A65BAE-AB83-445A-9591-4916E170FA76}"/>
          </ac:spMkLst>
        </pc:spChg>
        <pc:spChg chg="mod">
          <ac:chgData name="Cesar Castells del Rio" userId="35d08f460aa41529" providerId="LiveId" clId="{3387A40E-65D8-4D4D-80E4-CD3C199CFFAC}" dt="2019-03-28T21:29:06.786" v="1016" actId="6549"/>
          <ac:spMkLst>
            <pc:docMk/>
            <pc:sldMk cId="3530831206" sldId="260"/>
            <ac:spMk id="4" creationId="{F0F2B584-BEEF-4138-8676-2EF9D6A99A8F}"/>
          </ac:spMkLst>
        </pc:spChg>
      </pc:sldChg>
      <pc:sldChg chg="modSp">
        <pc:chgData name="Cesar Castells del Rio" userId="35d08f460aa41529" providerId="LiveId" clId="{3387A40E-65D8-4D4D-80E4-CD3C199CFFAC}" dt="2019-04-17T20:58:42.708" v="1285" actId="20577"/>
        <pc:sldMkLst>
          <pc:docMk/>
          <pc:sldMk cId="3978449101" sldId="261"/>
        </pc:sldMkLst>
        <pc:spChg chg="mod">
          <ac:chgData name="Cesar Castells del Rio" userId="35d08f460aa41529" providerId="LiveId" clId="{3387A40E-65D8-4D4D-80E4-CD3C199CFFAC}" dt="2019-04-17T20:45:55.188" v="1033"/>
          <ac:spMkLst>
            <pc:docMk/>
            <pc:sldMk cId="3978449101" sldId="261"/>
            <ac:spMk id="2" creationId="{16A65BAE-AB83-445A-9591-4916E170FA76}"/>
          </ac:spMkLst>
        </pc:spChg>
        <pc:spChg chg="mod">
          <ac:chgData name="Cesar Castells del Rio" userId="35d08f460aa41529" providerId="LiveId" clId="{3387A40E-65D8-4D4D-80E4-CD3C199CFFAC}" dt="2019-04-17T20:58:42.708" v="1285" actId="20577"/>
          <ac:spMkLst>
            <pc:docMk/>
            <pc:sldMk cId="3978449101" sldId="261"/>
            <ac:spMk id="4" creationId="{F0F2B584-BEEF-4138-8676-2EF9D6A99A8F}"/>
          </ac:spMkLst>
        </pc:spChg>
      </pc:sldChg>
      <pc:sldChg chg="modSp add">
        <pc:chgData name="Cesar Castells del Rio" userId="35d08f460aa41529" providerId="LiveId" clId="{3387A40E-65D8-4D4D-80E4-CD3C199CFFAC}" dt="2019-04-18T01:27:02.431" v="1452" actId="20577"/>
        <pc:sldMkLst>
          <pc:docMk/>
          <pc:sldMk cId="2219903084" sldId="262"/>
        </pc:sldMkLst>
        <pc:spChg chg="mod">
          <ac:chgData name="Cesar Castells del Rio" userId="35d08f460aa41529" providerId="LiveId" clId="{3387A40E-65D8-4D4D-80E4-CD3C199CFFAC}" dt="2019-04-18T01:13:05.586" v="1306" actId="20577"/>
          <ac:spMkLst>
            <pc:docMk/>
            <pc:sldMk cId="2219903084" sldId="262"/>
            <ac:spMk id="2" creationId="{16A65BAE-AB83-445A-9591-4916E170FA76}"/>
          </ac:spMkLst>
        </pc:spChg>
        <pc:spChg chg="mod">
          <ac:chgData name="Cesar Castells del Rio" userId="35d08f460aa41529" providerId="LiveId" clId="{3387A40E-65D8-4D4D-80E4-CD3C199CFFAC}" dt="2019-04-18T01:27:02.431" v="1452" actId="20577"/>
          <ac:spMkLst>
            <pc:docMk/>
            <pc:sldMk cId="2219903084" sldId="262"/>
            <ac:spMk id="4" creationId="{F0F2B584-BEEF-4138-8676-2EF9D6A99A8F}"/>
          </ac:spMkLst>
        </pc:spChg>
      </pc:sldChg>
      <pc:sldChg chg="modSp add">
        <pc:chgData name="Cesar Castells del Rio" userId="35d08f460aa41529" providerId="LiveId" clId="{3387A40E-65D8-4D4D-80E4-CD3C199CFFAC}" dt="2019-04-23T04:43:06.421" v="1456" actId="313"/>
        <pc:sldMkLst>
          <pc:docMk/>
          <pc:sldMk cId="215026179" sldId="263"/>
        </pc:sldMkLst>
        <pc:spChg chg="mod">
          <ac:chgData name="Cesar Castells del Rio" userId="35d08f460aa41529" providerId="LiveId" clId="{3387A40E-65D8-4D4D-80E4-CD3C199CFFAC}" dt="2019-04-18T01:35:02.880" v="1455" actId="20577"/>
          <ac:spMkLst>
            <pc:docMk/>
            <pc:sldMk cId="215026179" sldId="263"/>
            <ac:spMk id="2" creationId="{16A65BAE-AB83-445A-9591-4916E170FA76}"/>
          </ac:spMkLst>
        </pc:spChg>
        <pc:spChg chg="mod">
          <ac:chgData name="Cesar Castells del Rio" userId="35d08f460aa41529" providerId="LiveId" clId="{3387A40E-65D8-4D4D-80E4-CD3C199CFFAC}" dt="2019-04-23T04:43:06.421" v="1456" actId="313"/>
          <ac:spMkLst>
            <pc:docMk/>
            <pc:sldMk cId="215026179" sldId="263"/>
            <ac:spMk id="4" creationId="{F0F2B584-BEEF-4138-8676-2EF9D6A99A8F}"/>
          </ac:spMkLst>
        </pc:spChg>
      </pc:sldChg>
    </pc:docChg>
  </pc:docChgLst>
  <pc:docChgLst>
    <pc:chgData name="Cesar Castells del Rio" userId="35d08f460aa41529" providerId="Windows Live" clId="Web-{962ACC74-3DAD-4E2A-83D3-D5E4B0482311}"/>
    <pc:docChg chg="addSld delSld modSld">
      <pc:chgData name="Cesar Castells del Rio" userId="35d08f460aa41529" providerId="Windows Live" clId="Web-{962ACC74-3DAD-4E2A-83D3-D5E4B0482311}" dt="2019-03-28T04:56:50.044" v="583" actId="20577"/>
      <pc:docMkLst>
        <pc:docMk/>
      </pc:docMkLst>
      <pc:sldChg chg="addSp delSp modSp mod setBg setClrOvrMap delDesignElem">
        <pc:chgData name="Cesar Castells del Rio" userId="35d08f460aa41529" providerId="Windows Live" clId="Web-{962ACC74-3DAD-4E2A-83D3-D5E4B0482311}" dt="2019-03-28T04:31:56.749" v="277"/>
        <pc:sldMkLst>
          <pc:docMk/>
          <pc:sldMk cId="2292847101" sldId="256"/>
        </pc:sldMkLst>
        <pc:spChg chg="mod">
          <ac:chgData name="Cesar Castells del Rio" userId="35d08f460aa41529" providerId="Windows Live" clId="Web-{962ACC74-3DAD-4E2A-83D3-D5E4B0482311}" dt="2019-03-28T04:31:16.702" v="275"/>
          <ac:spMkLst>
            <pc:docMk/>
            <pc:sldMk cId="2292847101" sldId="256"/>
            <ac:spMk id="2" creationId="{00000000-0000-0000-0000-000000000000}"/>
          </ac:spMkLst>
        </pc:spChg>
        <pc:spChg chg="mod">
          <ac:chgData name="Cesar Castells del Rio" userId="35d08f460aa41529" providerId="Windows Live" clId="Web-{962ACC74-3DAD-4E2A-83D3-D5E4B0482311}" dt="2019-03-28T04:31:16.702" v="275"/>
          <ac:spMkLst>
            <pc:docMk/>
            <pc:sldMk cId="2292847101" sldId="256"/>
            <ac:spMk id="3" creationId="{00000000-0000-0000-0000-000000000000}"/>
          </ac:spMkLst>
        </pc:spChg>
        <pc:spChg chg="add del">
          <ac:chgData name="Cesar Castells del Rio" userId="35d08f460aa41529" providerId="Windows Live" clId="Web-{962ACC74-3DAD-4E2A-83D3-D5E4B0482311}" dt="2019-03-28T04:12:23.379" v="3"/>
          <ac:spMkLst>
            <pc:docMk/>
            <pc:sldMk cId="2292847101" sldId="256"/>
            <ac:spMk id="5" creationId="{7E134C76-7FB4-4BB7-9322-DD8A4B179ACD}"/>
          </ac:spMkLst>
        </pc:spChg>
        <pc:spChg chg="add del">
          <ac:chgData name="Cesar Castells del Rio" userId="35d08f460aa41529" providerId="Windows Live" clId="Web-{962ACC74-3DAD-4E2A-83D3-D5E4B0482311}" dt="2019-03-28T04:12:23.379" v="3"/>
          <ac:spMkLst>
            <pc:docMk/>
            <pc:sldMk cId="2292847101" sldId="256"/>
            <ac:spMk id="6" creationId="{C0C57804-4F33-4D85-AA3E-DA0F214BBD91}"/>
          </ac:spMkLst>
        </pc:spChg>
        <pc:spChg chg="add del">
          <ac:chgData name="Cesar Castells del Rio" userId="35d08f460aa41529" providerId="Windows Live" clId="Web-{962ACC74-3DAD-4E2A-83D3-D5E4B0482311}" dt="2019-03-28T04:12:34.582" v="5"/>
          <ac:spMkLst>
            <pc:docMk/>
            <pc:sldMk cId="2292847101" sldId="256"/>
            <ac:spMk id="7" creationId="{4609862E-48F9-45AC-8D44-67A0268A7935}"/>
          </ac:spMkLst>
        </pc:spChg>
        <pc:spChg chg="add del">
          <ac:chgData name="Cesar Castells del Rio" userId="35d08f460aa41529" providerId="Windows Live" clId="Web-{962ACC74-3DAD-4E2A-83D3-D5E4B0482311}" dt="2019-03-28T04:12:19.348" v="1"/>
          <ac:spMkLst>
            <pc:docMk/>
            <pc:sldMk cId="2292847101" sldId="256"/>
            <ac:spMk id="8" creationId="{4609862E-48F9-45AC-8D44-67A0268A7935}"/>
          </ac:spMkLst>
        </pc:spChg>
        <pc:spChg chg="add del">
          <ac:chgData name="Cesar Castells del Rio" userId="35d08f460aa41529" providerId="Windows Live" clId="Web-{962ACC74-3DAD-4E2A-83D3-D5E4B0482311}" dt="2019-03-28T04:12:34.582" v="5"/>
          <ac:spMkLst>
            <pc:docMk/>
            <pc:sldMk cId="2292847101" sldId="256"/>
            <ac:spMk id="9" creationId="{2D5EEA8B-2D86-4D1D-96B3-6B8290303786}"/>
          </ac:spMkLst>
        </pc:spChg>
        <pc:spChg chg="add del">
          <ac:chgData name="Cesar Castells del Rio" userId="35d08f460aa41529" providerId="Windows Live" clId="Web-{962ACC74-3DAD-4E2A-83D3-D5E4B0482311}" dt="2019-03-28T04:12:42.879" v="7"/>
          <ac:spMkLst>
            <pc:docMk/>
            <pc:sldMk cId="2292847101" sldId="256"/>
            <ac:spMk id="11" creationId="{313BE87B-D7FD-4BF3-A7BC-511F522528C2}"/>
          </ac:spMkLst>
        </pc:spChg>
        <pc:spChg chg="add del">
          <ac:chgData name="Cesar Castells del Rio" userId="35d08f460aa41529" providerId="Windows Live" clId="Web-{962ACC74-3DAD-4E2A-83D3-D5E4B0482311}" dt="2019-03-28T04:12:42.879" v="7"/>
          <ac:spMkLst>
            <pc:docMk/>
            <pc:sldMk cId="2292847101" sldId="256"/>
            <ac:spMk id="12" creationId="{052BD58B-6284-459E-9FF4-A97F3A569074}"/>
          </ac:spMkLst>
        </pc:spChg>
        <pc:spChg chg="add del">
          <ac:chgData name="Cesar Castells del Rio" userId="35d08f460aa41529" providerId="Windows Live" clId="Web-{962ACC74-3DAD-4E2A-83D3-D5E4B0482311}" dt="2019-03-28T04:12:42.879" v="7"/>
          <ac:spMkLst>
            <pc:docMk/>
            <pc:sldMk cId="2292847101" sldId="256"/>
            <ac:spMk id="13" creationId="{035A481B-C639-4892-B0EF-4D8373A9B06A}"/>
          </ac:spMkLst>
        </pc:spChg>
        <pc:spChg chg="add del">
          <ac:chgData name="Cesar Castells del Rio" userId="35d08f460aa41529" providerId="Windows Live" clId="Web-{962ACC74-3DAD-4E2A-83D3-D5E4B0482311}" dt="2019-03-28T04:31:16.702" v="275"/>
          <ac:spMkLst>
            <pc:docMk/>
            <pc:sldMk cId="2292847101" sldId="256"/>
            <ac:spMk id="15" creationId="{4609862E-48F9-45AC-8D44-67A0268A7935}"/>
          </ac:spMkLst>
        </pc:spChg>
        <pc:spChg chg="add">
          <ac:chgData name="Cesar Castells del Rio" userId="35d08f460aa41529" providerId="Windows Live" clId="Web-{962ACC74-3DAD-4E2A-83D3-D5E4B0482311}" dt="2019-03-28T04:12:43.020" v="8"/>
          <ac:spMkLst>
            <pc:docMk/>
            <pc:sldMk cId="2292847101" sldId="256"/>
            <ac:spMk id="18" creationId="{849B35C1-842B-4CB9-90A8-D4D239BC3BC0}"/>
          </ac:spMkLst>
        </pc:spChg>
        <pc:spChg chg="add">
          <ac:chgData name="Cesar Castells del Rio" userId="35d08f460aa41529" providerId="Windows Live" clId="Web-{962ACC74-3DAD-4E2A-83D3-D5E4B0482311}" dt="2019-03-28T04:12:43.020" v="8"/>
          <ac:spMkLst>
            <pc:docMk/>
            <pc:sldMk cId="2292847101" sldId="256"/>
            <ac:spMk id="19" creationId="{035A481B-C639-4892-B0EF-4D8373A9B06A}"/>
          </ac:spMkLst>
        </pc:spChg>
        <pc:spChg chg="add del">
          <ac:chgData name="Cesar Castells del Rio" userId="35d08f460aa41529" providerId="Windows Live" clId="Web-{962ACC74-3DAD-4E2A-83D3-D5E4B0482311}" dt="2019-03-28T04:12:59.379" v="11"/>
          <ac:spMkLst>
            <pc:docMk/>
            <pc:sldMk cId="2292847101" sldId="256"/>
            <ac:spMk id="21" creationId="{313BE87B-D7FD-4BF3-A7BC-511F522528C2}"/>
          </ac:spMkLst>
        </pc:spChg>
        <pc:spChg chg="add del">
          <ac:chgData name="Cesar Castells del Rio" userId="35d08f460aa41529" providerId="Windows Live" clId="Web-{962ACC74-3DAD-4E2A-83D3-D5E4B0482311}" dt="2019-03-28T04:12:59.379" v="11"/>
          <ac:spMkLst>
            <pc:docMk/>
            <pc:sldMk cId="2292847101" sldId="256"/>
            <ac:spMk id="22" creationId="{035A481B-C639-4892-B0EF-4D8373A9B06A}"/>
          </ac:spMkLst>
        </pc:spChg>
        <pc:spChg chg="add del">
          <ac:chgData name="Cesar Castells del Rio" userId="35d08f460aa41529" providerId="Windows Live" clId="Web-{962ACC74-3DAD-4E2A-83D3-D5E4B0482311}" dt="2019-03-28T04:12:59.379" v="11"/>
          <ac:spMkLst>
            <pc:docMk/>
            <pc:sldMk cId="2292847101" sldId="256"/>
            <ac:spMk id="23" creationId="{052BD58B-6284-459E-9FF4-A97F3A569074}"/>
          </ac:spMkLst>
        </pc:spChg>
        <pc:spChg chg="add del">
          <ac:chgData name="Cesar Castells del Rio" userId="35d08f460aa41529" providerId="Windows Live" clId="Web-{962ACC74-3DAD-4E2A-83D3-D5E4B0482311}" dt="2019-03-28T04:30:37.530" v="270"/>
          <ac:spMkLst>
            <pc:docMk/>
            <pc:sldMk cId="2292847101" sldId="256"/>
            <ac:spMk id="29" creationId="{4DD59EAD-680A-4078-A333-DA19AA93C782}"/>
          </ac:spMkLst>
        </pc:spChg>
        <pc:spChg chg="add del">
          <ac:chgData name="Cesar Castells del Rio" userId="35d08f460aa41529" providerId="Windows Live" clId="Web-{962ACC74-3DAD-4E2A-83D3-D5E4B0482311}" dt="2019-03-28T04:30:37.530" v="270"/>
          <ac:spMkLst>
            <pc:docMk/>
            <pc:sldMk cId="2292847101" sldId="256"/>
            <ac:spMk id="30" creationId="{D800B5B7-75AA-4561-9BE9-90023C9D26EA}"/>
          </ac:spMkLst>
        </pc:spChg>
        <pc:spChg chg="add del">
          <ac:chgData name="Cesar Castells del Rio" userId="35d08f460aa41529" providerId="Windows Live" clId="Web-{962ACC74-3DAD-4E2A-83D3-D5E4B0482311}" dt="2019-03-28T04:31:16.702" v="275"/>
          <ac:spMkLst>
            <pc:docMk/>
            <pc:sldMk cId="2292847101" sldId="256"/>
            <ac:spMk id="32" creationId="{9A6AC0FC-762D-4AAC-A1AB-74B69D850729}"/>
          </ac:spMkLst>
        </pc:spChg>
        <pc:spChg chg="add del">
          <ac:chgData name="Cesar Castells del Rio" userId="35d08f460aa41529" providerId="Windows Live" clId="Web-{962ACC74-3DAD-4E2A-83D3-D5E4B0482311}" dt="2019-03-28T04:31:16.702" v="275"/>
          <ac:spMkLst>
            <pc:docMk/>
            <pc:sldMk cId="2292847101" sldId="256"/>
            <ac:spMk id="33" creationId="{676FC733-EAF1-4C6D-AC29-579C41D2027E}"/>
          </ac:spMkLst>
        </pc:spChg>
        <pc:grpChg chg="add del">
          <ac:chgData name="Cesar Castells del Rio" userId="35d08f460aa41529" providerId="Windows Live" clId="Web-{962ACC74-3DAD-4E2A-83D3-D5E4B0482311}" dt="2019-03-28T04:12:19.348" v="1"/>
          <ac:grpSpMkLst>
            <pc:docMk/>
            <pc:sldMk cId="2292847101" sldId="256"/>
            <ac:grpSpMk id="10" creationId="{C97986E7-0E3C-4F64-886E-935DDCB83AA7}"/>
          </ac:grpSpMkLst>
        </pc:grpChg>
        <pc:grpChg chg="add del">
          <ac:chgData name="Cesar Castells del Rio" userId="35d08f460aa41529" providerId="Windows Live" clId="Web-{962ACC74-3DAD-4E2A-83D3-D5E4B0482311}" dt="2019-03-28T04:12:42.879" v="7"/>
          <ac:grpSpMkLst>
            <pc:docMk/>
            <pc:sldMk cId="2292847101" sldId="256"/>
            <ac:grpSpMk id="14" creationId="{AE589C21-CEDE-4D90-AC85-6E43B68D1316}"/>
          </ac:grpSpMkLst>
        </pc:grpChg>
        <pc:grpChg chg="add">
          <ac:chgData name="Cesar Castells del Rio" userId="35d08f460aa41529" providerId="Windows Live" clId="Web-{962ACC74-3DAD-4E2A-83D3-D5E4B0482311}" dt="2019-03-28T04:12:43.020" v="8"/>
          <ac:grpSpMkLst>
            <pc:docMk/>
            <pc:sldMk cId="2292847101" sldId="256"/>
            <ac:grpSpMk id="20" creationId="{7355D715-B530-4E6F-BBD5-E2F415F822ED}"/>
          </ac:grpSpMkLst>
        </pc:grpChg>
        <pc:grpChg chg="add del">
          <ac:chgData name="Cesar Castells del Rio" userId="35d08f460aa41529" providerId="Windows Live" clId="Web-{962ACC74-3DAD-4E2A-83D3-D5E4B0482311}" dt="2019-03-28T04:12:59.379" v="11"/>
          <ac:grpSpMkLst>
            <pc:docMk/>
            <pc:sldMk cId="2292847101" sldId="256"/>
            <ac:grpSpMk id="24" creationId="{AE589C21-CEDE-4D90-AC85-6E43B68D1316}"/>
          </ac:grpSpMkLst>
        </pc:grpChg>
        <pc:grpChg chg="add del">
          <ac:chgData name="Cesar Castells del Rio" userId="35d08f460aa41529" providerId="Windows Live" clId="Web-{962ACC74-3DAD-4E2A-83D3-D5E4B0482311}" dt="2019-03-28T04:31:16.702" v="275"/>
          <ac:grpSpMkLst>
            <pc:docMk/>
            <pc:sldMk cId="2292847101" sldId="256"/>
            <ac:grpSpMk id="25" creationId="{9964BEBC-FE72-4400-9991-686F4BF7E5CA}"/>
          </ac:grpSpMkLst>
        </pc:grpChg>
        <pc:grpChg chg="add del">
          <ac:chgData name="Cesar Castells del Rio" userId="35d08f460aa41529" providerId="Windows Live" clId="Web-{962ACC74-3DAD-4E2A-83D3-D5E4B0482311}" dt="2019-03-28T04:30:37.530" v="270"/>
          <ac:grpSpMkLst>
            <pc:docMk/>
            <pc:sldMk cId="2292847101" sldId="256"/>
            <ac:grpSpMk id="31" creationId="{ABAAB33C-61BA-4F81-829F-DEAEA222956D}"/>
          </ac:grpSpMkLst>
        </pc:grpChg>
        <pc:picChg chg="add del mod">
          <ac:chgData name="Cesar Castells del Rio" userId="35d08f460aa41529" providerId="Windows Live" clId="Web-{962ACC74-3DAD-4E2A-83D3-D5E4B0482311}" dt="2019-03-28T04:31:26.905" v="276"/>
          <ac:picMkLst>
            <pc:docMk/>
            <pc:sldMk cId="2292847101" sldId="256"/>
            <ac:picMk id="4" creationId="{8762CA1C-B2E1-4E76-ADCD-23120D504773}"/>
          </ac:picMkLst>
        </pc:picChg>
        <pc:picChg chg="add">
          <ac:chgData name="Cesar Castells del Rio" userId="35d08f460aa41529" providerId="Windows Live" clId="Web-{962ACC74-3DAD-4E2A-83D3-D5E4B0482311}" dt="2019-03-28T04:31:56.749" v="277"/>
          <ac:picMkLst>
            <pc:docMk/>
            <pc:sldMk cId="2292847101" sldId="256"/>
            <ac:picMk id="37" creationId="{B9754299-D068-4B59-835C-DDFB6E6E64A7}"/>
          </ac:picMkLst>
        </pc:picChg>
        <pc:cxnChg chg="add del">
          <ac:chgData name="Cesar Castells del Rio" userId="35d08f460aa41529" providerId="Windows Live" clId="Web-{962ACC74-3DAD-4E2A-83D3-D5E4B0482311}" dt="2019-03-28T04:31:16.702" v="275"/>
          <ac:cxnSpMkLst>
            <pc:docMk/>
            <pc:sldMk cId="2292847101" sldId="256"/>
            <ac:cxnSpMk id="16" creationId="{ABEC335A-D1CD-4687-AB54-7E9FEC72BC2D}"/>
          </ac:cxnSpMkLst>
        </pc:cxnChg>
      </pc:sldChg>
      <pc:sldChg chg="addSp delSp modSp new mod setBg">
        <pc:chgData name="Cesar Castells del Rio" userId="35d08f460aa41529" providerId="Windows Live" clId="Web-{962ACC74-3DAD-4E2A-83D3-D5E4B0482311}" dt="2019-03-28T04:37:37.565" v="355"/>
        <pc:sldMkLst>
          <pc:docMk/>
          <pc:sldMk cId="3811097803" sldId="257"/>
        </pc:sldMkLst>
        <pc:spChg chg="mod ord">
          <ac:chgData name="Cesar Castells del Rio" userId="35d08f460aa41529" providerId="Windows Live" clId="Web-{962ACC74-3DAD-4E2A-83D3-D5E4B0482311}" dt="2019-03-28T04:37:37.565" v="355"/>
          <ac:spMkLst>
            <pc:docMk/>
            <pc:sldMk cId="3811097803" sldId="257"/>
            <ac:spMk id="2" creationId="{D6073D3A-1F34-4543-AD5D-F1F1BAF08F94}"/>
          </ac:spMkLst>
        </pc:spChg>
        <pc:spChg chg="del">
          <ac:chgData name="Cesar Castells del Rio" userId="35d08f460aa41529" providerId="Windows Live" clId="Web-{962ACC74-3DAD-4E2A-83D3-D5E4B0482311}" dt="2019-03-28T04:20:24.196" v="90"/>
          <ac:spMkLst>
            <pc:docMk/>
            <pc:sldMk cId="3811097803" sldId="257"/>
            <ac:spMk id="3" creationId="{F4A8B90C-D37F-4CBF-A683-4D3F3ED92C68}"/>
          </ac:spMkLst>
        </pc:spChg>
        <pc:spChg chg="mod ord">
          <ac:chgData name="Cesar Castells del Rio" userId="35d08f460aa41529" providerId="Windows Live" clId="Web-{962ACC74-3DAD-4E2A-83D3-D5E4B0482311}" dt="2019-03-28T04:37:37.565" v="355"/>
          <ac:spMkLst>
            <pc:docMk/>
            <pc:sldMk cId="3811097803" sldId="257"/>
            <ac:spMk id="4" creationId="{ACAFCB87-3A67-44C7-9D59-5AB9D49B5D3D}"/>
          </ac:spMkLst>
        </pc:spChg>
        <pc:spChg chg="add del mod">
          <ac:chgData name="Cesar Castells del Rio" userId="35d08f460aa41529" providerId="Windows Live" clId="Web-{962ACC74-3DAD-4E2A-83D3-D5E4B0482311}" dt="2019-03-28T04:32:29.999" v="279"/>
          <ac:spMkLst>
            <pc:docMk/>
            <pc:sldMk cId="3811097803" sldId="257"/>
            <ac:spMk id="8" creationId="{3148D970-41E4-4569-B557-93AABE0E2DDB}"/>
          </ac:spMkLst>
        </pc:spChg>
        <pc:spChg chg="add del mod">
          <ac:chgData name="Cesar Castells del Rio" userId="35d08f460aa41529" providerId="Windows Live" clId="Web-{962ACC74-3DAD-4E2A-83D3-D5E4B0482311}" dt="2019-03-28T04:37:35.346" v="353"/>
          <ac:spMkLst>
            <pc:docMk/>
            <pc:sldMk cId="3811097803" sldId="257"/>
            <ac:spMk id="17" creationId="{AC293DE0-E472-4495-B517-C4B47699C514}"/>
          </ac:spMkLst>
        </pc:spChg>
        <pc:spChg chg="add del">
          <ac:chgData name="Cesar Castells del Rio" userId="35d08f460aa41529" providerId="Windows Live" clId="Web-{962ACC74-3DAD-4E2A-83D3-D5E4B0482311}" dt="2019-03-28T04:20:53.399" v="93"/>
          <ac:spMkLst>
            <pc:docMk/>
            <pc:sldMk cId="3811097803" sldId="257"/>
            <ac:spMk id="20" creationId="{9A6AC0FC-762D-4AAC-A1AB-74B69D850729}"/>
          </ac:spMkLst>
        </pc:spChg>
        <pc:spChg chg="add del">
          <ac:chgData name="Cesar Castells del Rio" userId="35d08f460aa41529" providerId="Windows Live" clId="Web-{962ACC74-3DAD-4E2A-83D3-D5E4B0482311}" dt="2019-03-28T04:20:53.399" v="93"/>
          <ac:spMkLst>
            <pc:docMk/>
            <pc:sldMk cId="3811097803" sldId="257"/>
            <ac:spMk id="22" creationId="{676FC733-EAF1-4C6D-AC29-579C41D2027E}"/>
          </ac:spMkLst>
        </pc:spChg>
        <pc:spChg chg="add del">
          <ac:chgData name="Cesar Castells del Rio" userId="35d08f460aa41529" providerId="Windows Live" clId="Web-{962ACC74-3DAD-4E2A-83D3-D5E4B0482311}" dt="2019-03-28T04:32:36.874" v="280"/>
          <ac:spMkLst>
            <pc:docMk/>
            <pc:sldMk cId="3811097803" sldId="257"/>
            <ac:spMk id="41" creationId="{E1F9602E-0F41-4EB5-9F55-26591CBE33C2}"/>
          </ac:spMkLst>
        </pc:spChg>
        <pc:spChg chg="add del">
          <ac:chgData name="Cesar Castells del Rio" userId="35d08f460aa41529" providerId="Windows Live" clId="Web-{962ACC74-3DAD-4E2A-83D3-D5E4B0482311}" dt="2019-03-28T04:32:36.874" v="280"/>
          <ac:spMkLst>
            <pc:docMk/>
            <pc:sldMk cId="3811097803" sldId="257"/>
            <ac:spMk id="43" creationId="{F912F8CE-C418-49F0-84E6-43D4544659F5}"/>
          </ac:spMkLst>
        </pc:spChg>
        <pc:spChg chg="add del">
          <ac:chgData name="Cesar Castells del Rio" userId="35d08f460aa41529" providerId="Windows Live" clId="Web-{962ACC74-3DAD-4E2A-83D3-D5E4B0482311}" dt="2019-03-28T04:37:37.565" v="355"/>
          <ac:spMkLst>
            <pc:docMk/>
            <pc:sldMk cId="3811097803" sldId="257"/>
            <ac:spMk id="62" creationId="{E1F9602E-0F41-4EB5-9F55-26591CBE33C2}"/>
          </ac:spMkLst>
        </pc:spChg>
        <pc:spChg chg="add del">
          <ac:chgData name="Cesar Castells del Rio" userId="35d08f460aa41529" providerId="Windows Live" clId="Web-{962ACC74-3DAD-4E2A-83D3-D5E4B0482311}" dt="2019-03-28T04:37:37.565" v="355"/>
          <ac:spMkLst>
            <pc:docMk/>
            <pc:sldMk cId="3811097803" sldId="257"/>
            <ac:spMk id="64" creationId="{F912F8CE-C418-49F0-84E6-43D4544659F5}"/>
          </ac:spMkLst>
        </pc:spChg>
        <pc:spChg chg="add del">
          <ac:chgData name="Cesar Castells del Rio" userId="35d08f460aa41529" providerId="Windows Live" clId="Web-{962ACC74-3DAD-4E2A-83D3-D5E4B0482311}" dt="2019-03-28T04:37:37.565" v="355"/>
          <ac:spMkLst>
            <pc:docMk/>
            <pc:sldMk cId="3811097803" sldId="257"/>
            <ac:spMk id="74" creationId="{064A9068-5E56-45C7-94DF-51D98A4DCACA}"/>
          </ac:spMkLst>
        </pc:spChg>
        <pc:spChg chg="add del">
          <ac:chgData name="Cesar Castells del Rio" userId="35d08f460aa41529" providerId="Windows Live" clId="Web-{962ACC74-3DAD-4E2A-83D3-D5E4B0482311}" dt="2019-03-28T04:36:46.705" v="337"/>
          <ac:spMkLst>
            <pc:docMk/>
            <pc:sldMk cId="3811097803" sldId="257"/>
            <ac:spMk id="83" creationId="{8F4E830A-06F9-4EAA-9E65-110CF2421798}"/>
          </ac:spMkLst>
        </pc:spChg>
        <pc:grpChg chg="add del">
          <ac:chgData name="Cesar Castells del Rio" userId="35d08f460aa41529" providerId="Windows Live" clId="Web-{962ACC74-3DAD-4E2A-83D3-D5E4B0482311}" dt="2019-03-28T04:20:53.399" v="93"/>
          <ac:grpSpMkLst>
            <pc:docMk/>
            <pc:sldMk cId="3811097803" sldId="257"/>
            <ac:grpSpMk id="24" creationId="{9964BEBC-FE72-4400-9991-686F4BF7E5CA}"/>
          </ac:grpSpMkLst>
        </pc:grpChg>
        <pc:grpChg chg="add del">
          <ac:chgData name="Cesar Castells del Rio" userId="35d08f460aa41529" providerId="Windows Live" clId="Web-{962ACC74-3DAD-4E2A-83D3-D5E4B0482311}" dt="2019-03-28T04:32:36.874" v="280"/>
          <ac:grpSpMkLst>
            <pc:docMk/>
            <pc:sldMk cId="3811097803" sldId="257"/>
            <ac:grpSpMk id="34" creationId="{DBBFBB23-9099-4EED-A21E-63DB81DD9BB5}"/>
          </ac:grpSpMkLst>
        </pc:grpChg>
        <pc:grpChg chg="add del">
          <ac:chgData name="Cesar Castells del Rio" userId="35d08f460aa41529" providerId="Windows Live" clId="Web-{962ACC74-3DAD-4E2A-83D3-D5E4B0482311}" dt="2019-03-28T04:32:36.874" v="280"/>
          <ac:grpSpMkLst>
            <pc:docMk/>
            <pc:sldMk cId="3811097803" sldId="257"/>
            <ac:grpSpMk id="45" creationId="{036C92E5-6825-45D3-A815-D268C8543731}"/>
          </ac:grpSpMkLst>
        </pc:grpChg>
        <pc:grpChg chg="add del">
          <ac:chgData name="Cesar Castells del Rio" userId="35d08f460aa41529" providerId="Windows Live" clId="Web-{962ACC74-3DAD-4E2A-83D3-D5E4B0482311}" dt="2019-03-28T04:37:37.565" v="355"/>
          <ac:grpSpMkLst>
            <pc:docMk/>
            <pc:sldMk cId="3811097803" sldId="257"/>
            <ac:grpSpMk id="55" creationId="{DBBFBB23-9099-4EED-A21E-63DB81DD9BB5}"/>
          </ac:grpSpMkLst>
        </pc:grpChg>
        <pc:grpChg chg="add del">
          <ac:chgData name="Cesar Castells del Rio" userId="35d08f460aa41529" providerId="Windows Live" clId="Web-{962ACC74-3DAD-4E2A-83D3-D5E4B0482311}" dt="2019-03-28T04:37:37.565" v="355"/>
          <ac:grpSpMkLst>
            <pc:docMk/>
            <pc:sldMk cId="3811097803" sldId="257"/>
            <ac:grpSpMk id="66" creationId="{036C92E5-6825-45D3-A815-D268C8543731}"/>
          </ac:grpSpMkLst>
        </pc:grpChg>
        <pc:grpChg chg="add del">
          <ac:chgData name="Cesar Castells del Rio" userId="35d08f460aa41529" providerId="Windows Live" clId="Web-{962ACC74-3DAD-4E2A-83D3-D5E4B0482311}" dt="2019-03-28T04:37:37.565" v="355"/>
          <ac:grpSpMkLst>
            <pc:docMk/>
            <pc:sldMk cId="3811097803" sldId="257"/>
            <ac:grpSpMk id="73" creationId="{DBBFBB23-9099-4EED-A21E-63DB81DD9BB5}"/>
          </ac:grpSpMkLst>
        </pc:grpChg>
        <pc:grpChg chg="add del">
          <ac:chgData name="Cesar Castells del Rio" userId="35d08f460aa41529" providerId="Windows Live" clId="Web-{962ACC74-3DAD-4E2A-83D3-D5E4B0482311}" dt="2019-03-28T04:36:46.705" v="337"/>
          <ac:grpSpMkLst>
            <pc:docMk/>
            <pc:sldMk cId="3811097803" sldId="257"/>
            <ac:grpSpMk id="76" creationId="{DBBFBB23-9099-4EED-A21E-63DB81DD9BB5}"/>
          </ac:grpSpMkLst>
        </pc:grpChg>
        <pc:grpChg chg="add del">
          <ac:chgData name="Cesar Castells del Rio" userId="35d08f460aa41529" providerId="Windows Live" clId="Web-{962ACC74-3DAD-4E2A-83D3-D5E4B0482311}" dt="2019-03-28T04:37:37.565" v="355"/>
          <ac:grpSpMkLst>
            <pc:docMk/>
            <pc:sldMk cId="3811097803" sldId="257"/>
            <ac:grpSpMk id="85" creationId="{4C426A88-3DF8-4B68-B9A2-D4FA08743EC0}"/>
          </ac:grpSpMkLst>
        </pc:grpChg>
        <pc:picChg chg="add del mod ord modCrop">
          <ac:chgData name="Cesar Castells del Rio" userId="35d08f460aa41529" providerId="Windows Live" clId="Web-{962ACC74-3DAD-4E2A-83D3-D5E4B0482311}" dt="2019-03-28T04:32:18.187" v="278"/>
          <ac:picMkLst>
            <pc:docMk/>
            <pc:sldMk cId="3811097803" sldId="257"/>
            <ac:picMk id="5" creationId="{CC02649C-A022-446B-8632-AB9DAC5B8881}"/>
          </ac:picMkLst>
        </pc:picChg>
        <pc:picChg chg="add mod ord modCrop">
          <ac:chgData name="Cesar Castells del Rio" userId="35d08f460aa41529" providerId="Windows Live" clId="Web-{962ACC74-3DAD-4E2A-83D3-D5E4B0482311}" dt="2019-03-28T04:37:37.565" v="355"/>
          <ac:picMkLst>
            <pc:docMk/>
            <pc:sldMk cId="3811097803" sldId="257"/>
            <ac:picMk id="9" creationId="{E1D7A6E1-116D-4C3F-92B0-8E1AA91C2ADC}"/>
          </ac:picMkLst>
        </pc:picChg>
        <pc:picChg chg="add del mod">
          <ac:chgData name="Cesar Castells del Rio" userId="35d08f460aa41529" providerId="Windows Live" clId="Web-{962ACC74-3DAD-4E2A-83D3-D5E4B0482311}" dt="2019-03-28T04:37:35.346" v="354"/>
          <ac:picMkLst>
            <pc:docMk/>
            <pc:sldMk cId="3811097803" sldId="257"/>
            <ac:picMk id="13" creationId="{407C417C-1923-414A-B1FB-DEC44DF2887C}"/>
          </ac:picMkLst>
        </pc:picChg>
        <pc:cxnChg chg="add del">
          <ac:chgData name="Cesar Castells del Rio" userId="35d08f460aa41529" providerId="Windows Live" clId="Web-{962ACC74-3DAD-4E2A-83D3-D5E4B0482311}" dt="2019-03-28T04:20:53.399" v="93"/>
          <ac:cxnSpMkLst>
            <pc:docMk/>
            <pc:sldMk cId="3811097803" sldId="257"/>
            <ac:cxnSpMk id="10" creationId="{5272D67B-8643-40E8-A492-9F088D7B26A6}"/>
          </ac:cxnSpMkLst>
        </pc:cxnChg>
        <pc:cxnChg chg="add del">
          <ac:chgData name="Cesar Castells del Rio" userId="35d08f460aa41529" providerId="Windows Live" clId="Web-{962ACC74-3DAD-4E2A-83D3-D5E4B0482311}" dt="2019-03-28T04:20:53.399" v="93"/>
          <ac:cxnSpMkLst>
            <pc:docMk/>
            <pc:sldMk cId="3811097803" sldId="257"/>
            <ac:cxnSpMk id="12" creationId="{7CF19F98-A730-4A8F-B853-ABD5DEACF74B}"/>
          </ac:cxnSpMkLst>
        </pc:cxnChg>
        <pc:cxnChg chg="add del">
          <ac:chgData name="Cesar Castells del Rio" userId="35d08f460aa41529" providerId="Windows Live" clId="Web-{962ACC74-3DAD-4E2A-83D3-D5E4B0482311}" dt="2019-03-28T04:20:53.399" v="93"/>
          <ac:cxnSpMkLst>
            <pc:docMk/>
            <pc:sldMk cId="3811097803" sldId="257"/>
            <ac:cxnSpMk id="14" creationId="{914B8A5A-BB9B-428C-BE2B-376606AE4ED8}"/>
          </ac:cxnSpMkLst>
        </pc:cxnChg>
        <pc:cxnChg chg="add del">
          <ac:chgData name="Cesar Castells del Rio" userId="35d08f460aa41529" providerId="Windows Live" clId="Web-{962ACC74-3DAD-4E2A-83D3-D5E4B0482311}" dt="2019-03-28T04:20:53.399" v="93"/>
          <ac:cxnSpMkLst>
            <pc:docMk/>
            <pc:sldMk cId="3811097803" sldId="257"/>
            <ac:cxnSpMk id="16" creationId="{D1F22D18-49A2-4B82-AD2E-4AB0247B6CA5}"/>
          </ac:cxnSpMkLst>
        </pc:cxnChg>
        <pc:cxnChg chg="add del">
          <ac:chgData name="Cesar Castells del Rio" userId="35d08f460aa41529" providerId="Windows Live" clId="Web-{962ACC74-3DAD-4E2A-83D3-D5E4B0482311}" dt="2019-03-28T04:20:53.399" v="93"/>
          <ac:cxnSpMkLst>
            <pc:docMk/>
            <pc:sldMk cId="3811097803" sldId="257"/>
            <ac:cxnSpMk id="18" creationId="{BC290DE6-E708-4BF5-BD63-6D2C686532BB}"/>
          </ac:cxnSpMkLst>
        </pc:cxnChg>
      </pc:sldChg>
      <pc:sldChg chg="addSp delSp modSp new">
        <pc:chgData name="Cesar Castells del Rio" userId="35d08f460aa41529" providerId="Windows Live" clId="Web-{962ACC74-3DAD-4E2A-83D3-D5E4B0482311}" dt="2019-03-28T04:56:49.185" v="581" actId="20577"/>
        <pc:sldMkLst>
          <pc:docMk/>
          <pc:sldMk cId="4144465832" sldId="258"/>
        </pc:sldMkLst>
        <pc:spChg chg="mod">
          <ac:chgData name="Cesar Castells del Rio" userId="35d08f460aa41529" providerId="Windows Live" clId="Web-{962ACC74-3DAD-4E2A-83D3-D5E4B0482311}" dt="2019-03-28T04:53:12.855" v="394" actId="20577"/>
          <ac:spMkLst>
            <pc:docMk/>
            <pc:sldMk cId="4144465832" sldId="258"/>
            <ac:spMk id="2" creationId="{16A65BAE-AB83-445A-9591-4916E170FA76}"/>
          </ac:spMkLst>
        </pc:spChg>
        <pc:spChg chg="del">
          <ac:chgData name="Cesar Castells del Rio" userId="35d08f460aa41529" providerId="Windows Live" clId="Web-{962ACC74-3DAD-4E2A-83D3-D5E4B0482311}" dt="2019-03-28T04:51:47.807" v="361"/>
          <ac:spMkLst>
            <pc:docMk/>
            <pc:sldMk cId="4144465832" sldId="258"/>
            <ac:spMk id="3" creationId="{D7C605A3-BD69-4A06-AD43-5377D21554D4}"/>
          </ac:spMkLst>
        </pc:spChg>
        <pc:spChg chg="mod">
          <ac:chgData name="Cesar Castells del Rio" userId="35d08f460aa41529" providerId="Windows Live" clId="Web-{962ACC74-3DAD-4E2A-83D3-D5E4B0482311}" dt="2019-03-28T04:56:49.185" v="581" actId="20577"/>
          <ac:spMkLst>
            <pc:docMk/>
            <pc:sldMk cId="4144465832" sldId="258"/>
            <ac:spMk id="4" creationId="{F0F2B584-BEEF-4138-8676-2EF9D6A99A8F}"/>
          </ac:spMkLst>
        </pc:spChg>
        <pc:picChg chg="add mod ord modCrop">
          <ac:chgData name="Cesar Castells del Rio" userId="35d08f460aa41529" providerId="Windows Live" clId="Web-{962ACC74-3DAD-4E2A-83D3-D5E4B0482311}" dt="2019-03-28T04:51:47.807" v="361"/>
          <ac:picMkLst>
            <pc:docMk/>
            <pc:sldMk cId="4144465832" sldId="258"/>
            <ac:picMk id="5" creationId="{0DD6F742-4C7E-493D-8572-73E01C65C959}"/>
          </ac:picMkLst>
        </pc:picChg>
      </pc:sldChg>
    </pc:docChg>
  </pc:docChgLst>
  <pc:docChgLst>
    <pc:chgData name="Cesar Castells del Rio" userId="35d08f460aa41529" providerId="Windows Live" clId="Web-{9434A63E-593E-491E-9BAE-43470436EF75}"/>
    <pc:docChg chg="modSld">
      <pc:chgData name="Cesar Castells del Rio" userId="35d08f460aa41529" providerId="Windows Live" clId="Web-{9434A63E-593E-491E-9BAE-43470436EF75}" dt="2019-05-01T16:42:54.376" v="447" actId="20577"/>
      <pc:docMkLst>
        <pc:docMk/>
      </pc:docMkLst>
      <pc:sldChg chg="modSp">
        <pc:chgData name="Cesar Castells del Rio" userId="35d08f460aa41529" providerId="Windows Live" clId="Web-{9434A63E-593E-491E-9BAE-43470436EF75}" dt="2019-05-01T16:42:53.032" v="445" actId="20577"/>
        <pc:sldMkLst>
          <pc:docMk/>
          <pc:sldMk cId="2292847101" sldId="256"/>
        </pc:sldMkLst>
        <pc:spChg chg="mod">
          <ac:chgData name="Cesar Castells del Rio" userId="35d08f460aa41529" providerId="Windows Live" clId="Web-{9434A63E-593E-491E-9BAE-43470436EF75}" dt="2019-05-01T16:42:53.032" v="445" actId="20577"/>
          <ac:spMkLst>
            <pc:docMk/>
            <pc:sldMk cId="2292847101" sldId="256"/>
            <ac:spMk id="3" creationId="{00000000-0000-0000-0000-000000000000}"/>
          </ac:spMkLst>
        </pc:spChg>
      </pc:sldChg>
      <pc:sldChg chg="modSp">
        <pc:chgData name="Cesar Castells del Rio" userId="35d08f460aa41529" providerId="Windows Live" clId="Web-{9434A63E-593E-491E-9BAE-43470436EF75}" dt="2019-05-01T16:11:21.407" v="2" actId="20577"/>
        <pc:sldMkLst>
          <pc:docMk/>
          <pc:sldMk cId="2219903084" sldId="262"/>
        </pc:sldMkLst>
        <pc:spChg chg="mod">
          <ac:chgData name="Cesar Castells del Rio" userId="35d08f460aa41529" providerId="Windows Live" clId="Web-{9434A63E-593E-491E-9BAE-43470436EF75}" dt="2019-05-01T16:11:21.407" v="2" actId="20577"/>
          <ac:spMkLst>
            <pc:docMk/>
            <pc:sldMk cId="2219903084" sldId="262"/>
            <ac:spMk id="4" creationId="{F0F2B584-BEEF-4138-8676-2EF9D6A99A8F}"/>
          </ac:spMkLst>
        </pc:spChg>
      </pc:sldChg>
      <pc:sldChg chg="modSp">
        <pc:chgData name="Cesar Castells del Rio" userId="35d08f460aa41529" providerId="Windows Live" clId="Web-{9434A63E-593E-491E-9BAE-43470436EF75}" dt="2019-05-01T16:42:42.532" v="441" actId="20577"/>
        <pc:sldMkLst>
          <pc:docMk/>
          <pc:sldMk cId="215026179" sldId="263"/>
        </pc:sldMkLst>
        <pc:spChg chg="mod">
          <ac:chgData name="Cesar Castells del Rio" userId="35d08f460aa41529" providerId="Windows Live" clId="Web-{9434A63E-593E-491E-9BAE-43470436EF75}" dt="2019-05-01T16:42:20.532" v="421" actId="20577"/>
          <ac:spMkLst>
            <pc:docMk/>
            <pc:sldMk cId="215026179" sldId="263"/>
            <ac:spMk id="2" creationId="{16A65BAE-AB83-445A-9591-4916E170FA76}"/>
          </ac:spMkLst>
        </pc:spChg>
        <pc:spChg chg="mod">
          <ac:chgData name="Cesar Castells del Rio" userId="35d08f460aa41529" providerId="Windows Live" clId="Web-{9434A63E-593E-491E-9BAE-43470436EF75}" dt="2019-05-01T16:42:42.532" v="441" actId="20577"/>
          <ac:spMkLst>
            <pc:docMk/>
            <pc:sldMk cId="215026179" sldId="263"/>
            <ac:spMk id="4" creationId="{F0F2B584-BEEF-4138-8676-2EF9D6A99A8F}"/>
          </ac:spMkLst>
        </pc:spChg>
      </pc:sldChg>
    </pc:docChg>
  </pc:docChgLst>
  <pc:docChgLst>
    <pc:chgData name="Cesar Castells del Rio" userId="35d08f460aa41529" providerId="Windows Live" clId="Web-{88D8EBF1-CA23-4BB4-9F84-E4C40D4A9143}"/>
    <pc:docChg chg="addSld modSld">
      <pc:chgData name="Cesar Castells del Rio" userId="35d08f460aa41529" providerId="Windows Live" clId="Web-{88D8EBF1-CA23-4BB4-9F84-E4C40D4A9143}" dt="2019-04-08T21:58:05.577" v="213" actId="20577"/>
      <pc:docMkLst>
        <pc:docMk/>
      </pc:docMkLst>
      <pc:sldChg chg="modSp">
        <pc:chgData name="Cesar Castells del Rio" userId="35d08f460aa41529" providerId="Windows Live" clId="Web-{88D8EBF1-CA23-4BB4-9F84-E4C40D4A9143}" dt="2019-04-08T20:51:04.744" v="167" actId="20577"/>
        <pc:sldMkLst>
          <pc:docMk/>
          <pc:sldMk cId="3530831206" sldId="260"/>
        </pc:sldMkLst>
        <pc:spChg chg="mod">
          <ac:chgData name="Cesar Castells del Rio" userId="35d08f460aa41529" providerId="Windows Live" clId="Web-{88D8EBF1-CA23-4BB4-9F84-E4C40D4A9143}" dt="2019-04-08T20:51:04.744" v="167" actId="20577"/>
          <ac:spMkLst>
            <pc:docMk/>
            <pc:sldMk cId="3530831206" sldId="260"/>
            <ac:spMk id="4" creationId="{F0F2B584-BEEF-4138-8676-2EF9D6A99A8F}"/>
          </ac:spMkLst>
        </pc:spChg>
      </pc:sldChg>
      <pc:sldChg chg="modSp add replId">
        <pc:chgData name="Cesar Castells del Rio" userId="35d08f460aa41529" providerId="Windows Live" clId="Web-{88D8EBF1-CA23-4BB4-9F84-E4C40D4A9143}" dt="2019-04-08T21:58:00.202" v="211" actId="20577"/>
        <pc:sldMkLst>
          <pc:docMk/>
          <pc:sldMk cId="3978449101" sldId="261"/>
        </pc:sldMkLst>
        <pc:spChg chg="mod">
          <ac:chgData name="Cesar Castells del Rio" userId="35d08f460aa41529" providerId="Windows Live" clId="Web-{88D8EBF1-CA23-4BB4-9F84-E4C40D4A9143}" dt="2019-04-08T21:57:55.311" v="208" actId="20577"/>
          <ac:spMkLst>
            <pc:docMk/>
            <pc:sldMk cId="3978449101" sldId="261"/>
            <ac:spMk id="2" creationId="{16A65BAE-AB83-445A-9591-4916E170FA76}"/>
          </ac:spMkLst>
        </pc:spChg>
        <pc:spChg chg="mod">
          <ac:chgData name="Cesar Castells del Rio" userId="35d08f460aa41529" providerId="Windows Live" clId="Web-{88D8EBF1-CA23-4BB4-9F84-E4C40D4A9143}" dt="2019-04-08T21:58:00.202" v="211" actId="20577"/>
          <ac:spMkLst>
            <pc:docMk/>
            <pc:sldMk cId="3978449101" sldId="261"/>
            <ac:spMk id="4" creationId="{F0F2B584-BEEF-4138-8676-2EF9D6A99A8F}"/>
          </ac:spMkLst>
        </pc:spChg>
      </pc:sldChg>
    </pc:docChg>
  </pc:docChgLst>
  <pc:docChgLst>
    <pc:chgData name="Cesar Castells del Rio" userId="35d08f460aa41529" providerId="LiveId" clId="{D4BAE0AA-0C8E-453F-8C82-0495D9726E79}"/>
    <pc:docChg chg="undo custSel modSld">
      <pc:chgData name="Cesar Castells del Rio" userId="35d08f460aa41529" providerId="LiveId" clId="{D4BAE0AA-0C8E-453F-8C82-0495D9726E79}" dt="2020-04-28T04:08:37.088" v="14" actId="255"/>
      <pc:docMkLst>
        <pc:docMk/>
      </pc:docMkLst>
      <pc:sldChg chg="modSp">
        <pc:chgData name="Cesar Castells del Rio" userId="35d08f460aa41529" providerId="LiveId" clId="{D4BAE0AA-0C8E-453F-8C82-0495D9726E79}" dt="2020-04-28T04:07:46.688" v="4" actId="20577"/>
        <pc:sldMkLst>
          <pc:docMk/>
          <pc:sldMk cId="3978449101" sldId="261"/>
        </pc:sldMkLst>
        <pc:spChg chg="mod">
          <ac:chgData name="Cesar Castells del Rio" userId="35d08f460aa41529" providerId="LiveId" clId="{D4BAE0AA-0C8E-453F-8C82-0495D9726E79}" dt="2020-04-28T04:07:46.688" v="4" actId="20577"/>
          <ac:spMkLst>
            <pc:docMk/>
            <pc:sldMk cId="3978449101" sldId="261"/>
            <ac:spMk id="4" creationId="{F0F2B584-BEEF-4138-8676-2EF9D6A99A8F}"/>
          </ac:spMkLst>
        </pc:spChg>
      </pc:sldChg>
      <pc:sldChg chg="modSp">
        <pc:chgData name="Cesar Castells del Rio" userId="35d08f460aa41529" providerId="LiveId" clId="{D4BAE0AA-0C8E-453F-8C82-0495D9726E79}" dt="2020-04-28T04:07:55.827" v="5" actId="20577"/>
        <pc:sldMkLst>
          <pc:docMk/>
          <pc:sldMk cId="2219903084" sldId="262"/>
        </pc:sldMkLst>
        <pc:spChg chg="mod">
          <ac:chgData name="Cesar Castells del Rio" userId="35d08f460aa41529" providerId="LiveId" clId="{D4BAE0AA-0C8E-453F-8C82-0495D9726E79}" dt="2020-04-28T04:07:55.827" v="5" actId="20577"/>
          <ac:spMkLst>
            <pc:docMk/>
            <pc:sldMk cId="2219903084" sldId="262"/>
            <ac:spMk id="4" creationId="{F0F2B584-BEEF-4138-8676-2EF9D6A99A8F}"/>
          </ac:spMkLst>
        </pc:spChg>
      </pc:sldChg>
      <pc:sldChg chg="modSp">
        <pc:chgData name="Cesar Castells del Rio" userId="35d08f460aa41529" providerId="LiveId" clId="{D4BAE0AA-0C8E-453F-8C82-0495D9726E79}" dt="2020-04-28T04:08:37.088" v="14" actId="255"/>
        <pc:sldMkLst>
          <pc:docMk/>
          <pc:sldMk cId="215026179" sldId="263"/>
        </pc:sldMkLst>
        <pc:spChg chg="mod">
          <ac:chgData name="Cesar Castells del Rio" userId="35d08f460aa41529" providerId="LiveId" clId="{D4BAE0AA-0C8E-453F-8C82-0495D9726E79}" dt="2020-04-28T04:08:37.088" v="14" actId="255"/>
          <ac:spMkLst>
            <pc:docMk/>
            <pc:sldMk cId="215026179" sldId="263"/>
            <ac:spMk id="4" creationId="{F0F2B584-BEEF-4138-8676-2EF9D6A99A8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84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3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21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4529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32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453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78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2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3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1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4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6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2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2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8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9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5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87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9939677-F4B8-4AB6-AABF-62501A63A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6738" y="685799"/>
            <a:ext cx="6159273" cy="2971801"/>
          </a:xfrm>
        </p:spPr>
        <p:txBody>
          <a:bodyPr>
            <a:normAutofit/>
          </a:bodyPr>
          <a:lstStyle/>
          <a:p>
            <a:r>
              <a:rPr lang="en-US" dirty="0"/>
              <a:t>THE HOME BUYING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456" y="3843867"/>
            <a:ext cx="6167930" cy="1947333"/>
          </a:xfrm>
        </p:spPr>
        <p:txBody>
          <a:bodyPr>
            <a:normAutofit/>
          </a:bodyPr>
          <a:lstStyle/>
          <a:p>
            <a:r>
              <a:rPr lang="en-US" dirty="0"/>
              <a:t>SEVEN STEPS by</a:t>
            </a:r>
          </a:p>
          <a:p>
            <a:r>
              <a:rPr lang="en-US" dirty="0"/>
              <a:t>Cesar Castells Del Rio</a:t>
            </a:r>
            <a:endParaRPr lang="en-US"/>
          </a:p>
        </p:txBody>
      </p:sp>
      <p:pic>
        <p:nvPicPr>
          <p:cNvPr id="37" name="Picture 5" descr="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B9754299-D068-4B59-835C-DDFB6E6E6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12" r="45461" b="2"/>
          <a:stretch/>
        </p:blipFill>
        <p:spPr>
          <a:xfrm>
            <a:off x="20" y="10"/>
            <a:ext cx="463971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141323A2-4551-4383-BA59-D71D9A217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E2777E9-ABC9-4D0D-97C6-01D62AA1C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8D3AF46-BBDD-4C1C-8324-D523D2630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230EBAB-1FCA-4771-A4ED-609E2E5A1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DFB241E-502B-4297-830F-DB2471FB5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6691D99-41C2-4D95-8FC8-512D62CC5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284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BBFBB23-9099-4EED-A21E-63DB81DD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0176E0E-9EAC-418B-9F10-1C3B7C87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E6232F6-EAAE-46E6-A5FA-8825F3ED4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5D6ECA4-641F-488A-A1F4-48097D57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1CE0BF8-C15D-48B8-96DA-91479180B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7DC08EB-EFDD-4CAC-89C9-140A44D64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664C37AD-AECB-4BE2-A90B-D0E5EC789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73D3A-1F34-4543-AD5D-F1F1BAF0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STEP 1 FIND YOUR REALTOR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D953348-3BEE-4EBE-84C5-3041D5704B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7000" r="29935" b="1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FCB87-3A67-44C7-9D59-5AB9D49B5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4612" y="685800"/>
            <a:ext cx="6626072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dirty="0"/>
              <a:t>Consumer notice-Buying</a:t>
            </a: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dirty="0"/>
              <a:t>Initial meet or interview. Consultation for analyze needs.</a:t>
            </a: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dirty="0"/>
              <a:t>Understands the market</a:t>
            </a: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dirty="0"/>
              <a:t>Knows  your needs and property you want</a:t>
            </a: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dirty="0"/>
              <a:t>Negotiator</a:t>
            </a: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dirty="0"/>
              <a:t>Vendors</a:t>
            </a: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dirty="0"/>
              <a:t>Educator</a:t>
            </a: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dirty="0"/>
              <a:t>Solutions to the problems</a:t>
            </a: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dirty="0"/>
              <a:t>Buyer (tenant) Agency Contract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4E40056-4B05-4A2C-8908-10FF073A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4CE3D7E-7E61-4783-A4B4-AF9FF7F82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9CD84E2-F85B-4AB8-9BA7-B59B59AC4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9BBEB54-0DAD-4AAF-8BB1-F0DB0F9C3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97820F3-DA9C-422A-B861-A480530FB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2B678CA-174E-4AE7-B78F-193C328FE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109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DBBFBB23-9099-4EED-A21E-63DB81DD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0176E0E-9EAC-418B-9F10-1C3B7C87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E6232F6-EAAE-46E6-A5FA-8825F3ED4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5D6ECA4-641F-488A-A1F4-48097D57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1CE0BF8-C15D-48B8-96DA-91479180B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7DC08EB-EFDD-4CAC-89C9-140A44D64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664C37AD-AECB-4BE2-A90B-D0E5EC789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65BAE-AB83-445A-9591-4916E170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STEP 2 SELECT YOUR LENDER</a:t>
            </a:r>
          </a:p>
        </p:txBody>
      </p:sp>
      <p:pic>
        <p:nvPicPr>
          <p:cNvPr id="5" name="Picture 5" descr="A picture containing building, outdoor, sky, front&#10;&#10;Description generated with very high confidence">
            <a:extLst>
              <a:ext uri="{FF2B5EF4-FFF2-40B4-BE49-F238E27FC236}">
                <a16:creationId xmlns:a16="http://schemas.microsoft.com/office/drawing/2014/main" id="{0DD6F742-4C7E-493D-8572-73E01C65C9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749" r="11750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2B584-BEEF-4138-8676-2EF9D6A99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4612" y="685800"/>
            <a:ext cx="6626072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Make a list of lenders 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Talk with lenders 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Search information 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Compare 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Choose mortgage lender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Obtain pre-qualification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Obtain pre-approval 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4E40056-4B05-4A2C-8908-10FF073A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4CE3D7E-7E61-4783-A4B4-AF9FF7F82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9CD84E2-F85B-4AB8-9BA7-B59B59AC4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9BBEB54-0DAD-4AAF-8BB1-F0DB0F9C3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97820F3-DA9C-422A-B861-A480530FB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2B678CA-174E-4AE7-B78F-193C328FE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46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DBBFBB23-9099-4EED-A21E-63DB81DD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0176E0E-9EAC-418B-9F10-1C3B7C87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E6232F6-EAAE-46E6-A5FA-8825F3ED4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5D6ECA4-641F-488A-A1F4-48097D57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1CE0BF8-C15D-48B8-96DA-91479180B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7DC08EB-EFDD-4CAC-89C9-140A44D64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664C37AD-AECB-4BE2-A90B-D0E5EC789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65BAE-AB83-445A-9591-4916E170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STEP 3 SELECT YOUR PROPERTY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9FA026D-2A11-40BD-8F69-1F1729631D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3276" r="33277" b="2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2B584-BEEF-4138-8676-2EF9D6A99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4612" y="685800"/>
            <a:ext cx="6626072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Knows  your needs and property you want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Analyze market to choose properties meet your needs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View properties with agent. Go open house 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Evaluate each property. Working with your agent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Choose the house or property meet your needs. It is your resolution.  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4E40056-4B05-4A2C-8908-10FF073A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4CE3D7E-7E61-4783-A4B4-AF9FF7F82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9CD84E2-F85B-4AB8-9BA7-B59B59AC4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9BBEB54-0DAD-4AAF-8BB1-F0DB0F9C3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97820F3-DA9C-422A-B861-A480530FB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2B678CA-174E-4AE7-B78F-193C328FE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308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DBBFBB23-9099-4EED-A21E-63DB81DD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0176E0E-9EAC-418B-9F10-1C3B7C87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E6232F6-EAAE-46E6-A5FA-8825F3ED4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5D6ECA4-641F-488A-A1F4-48097D57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1CE0BF8-C15D-48B8-96DA-91479180B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7DC08EB-EFDD-4CAC-89C9-140A44D64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664C37AD-AECB-4BE2-A90B-D0E5EC789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65BAE-AB83-445A-9591-4916E170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STEP 4 MAKING THE OFFER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9FA026D-2A11-40BD-8F69-1F1729631D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3276" r="33277" b="2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2B584-BEEF-4138-8676-2EF9D6A99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4612" y="685800"/>
            <a:ext cx="6626072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Choose the house or property meet your needs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Review comparable sales. Review the MLS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See the seller's willingness to make concessions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Financing terms of offer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Check other terms (inspection, possession, date + …)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Write (make) an offer - Ernest deposit money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Negotiation and counteroffer, offer rejected  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Accepted offer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4E40056-4B05-4A2C-8908-10FF073A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4CE3D7E-7E61-4783-A4B4-AF9FF7F82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9CD84E2-F85B-4AB8-9BA7-B59B59AC4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9BBEB54-0DAD-4AAF-8BB1-F0DB0F9C3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97820F3-DA9C-422A-B861-A480530FB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2B678CA-174E-4AE7-B78F-193C328FE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083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DBBFBB23-9099-4EED-A21E-63DB81DD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0176E0E-9EAC-418B-9F10-1C3B7C87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E6232F6-EAAE-46E6-A5FA-8825F3ED4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5D6ECA4-641F-488A-A1F4-48097D57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1CE0BF8-C15D-48B8-96DA-91479180B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7DC08EB-EFDD-4CAC-89C9-140A44D64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664C37AD-AECB-4BE2-A90B-D0E5EC789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65BAE-AB83-445A-9591-4916E170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STEP 5 CONTRACT ACCEPTED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9FA026D-2A11-40BD-8F69-1F1729631D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3276" r="33277" b="2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2B584-BEEF-4138-8676-2EF9D6A99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4612" y="685800"/>
            <a:ext cx="6626072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Acceptance of contract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Perform home inspection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Review home inspection report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Remove contingencies (negotiate repairs as necessary) or revise price, terms or cancel contract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4E40056-4B05-4A2C-8908-10FF073A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4CE3D7E-7E61-4783-A4B4-AF9FF7F82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9CD84E2-F85B-4AB8-9BA7-B59B59AC4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9BBEB54-0DAD-4AAF-8BB1-F0DB0F9C3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97820F3-DA9C-422A-B861-A480530FB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2B678CA-174E-4AE7-B78F-193C328FE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844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DBBFBB23-9099-4EED-A21E-63DB81DD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0176E0E-9EAC-418B-9F10-1C3B7C87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E6232F6-EAAE-46E6-A5FA-8825F3ED4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5D6ECA4-641F-488A-A1F4-48097D57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1CE0BF8-C15D-48B8-96DA-91479180B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7DC08EB-EFDD-4CAC-89C9-140A44D64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664C37AD-AECB-4BE2-A90B-D0E5EC789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65BAE-AB83-445A-9591-4916E170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STEP 6 LOAN PROCESS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9FA026D-2A11-40BD-8F69-1F1729631D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3276" r="33277" b="2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2B584-BEEF-4138-8676-2EF9D6A99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4612" y="685800"/>
            <a:ext cx="6626072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Complete mortgage application 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Credit reports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Appraisals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Secure underwriting 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Final loan approval or rejection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Loan condition meet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4E40056-4B05-4A2C-8908-10FF073A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4CE3D7E-7E61-4783-A4B4-AF9FF7F82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9CD84E2-F85B-4AB8-9BA7-B59B59AC4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9BBEB54-0DAD-4AAF-8BB1-F0DB0F9C3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97820F3-DA9C-422A-B861-A480530FB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2B678CA-174E-4AE7-B78F-193C328FE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990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DBBFBB23-9099-4EED-A21E-63DB81DD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0176E0E-9EAC-418B-9F10-1C3B7C87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E6232F6-EAAE-46E6-A5FA-8825F3ED4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5D6ECA4-641F-488A-A1F4-48097D57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1CE0BF8-C15D-48B8-96DA-91479180B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7DC08EB-EFDD-4CAC-89C9-140A44D64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664C37AD-AECB-4BE2-A90B-D0E5EC789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65BAE-AB83-445A-9591-4916E170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STEP 7 SETTLEMENT AND MOVE IN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9FA026D-2A11-40BD-8F69-1F1729631D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3276" r="33277" b="2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2B584-BEEF-4138-8676-2EF9D6A99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4612" y="685800"/>
            <a:ext cx="6812980" cy="3801532"/>
          </a:xfr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sz="3300" dirty="0"/>
              <a:t>Select settlement company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sz="3300" dirty="0"/>
              <a:t>Title search, insurance and property survey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sz="3300" dirty="0"/>
              <a:t>Assemble documents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sz="3300" dirty="0"/>
              <a:t>Coordinate closing date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sz="3300" dirty="0"/>
              <a:t>Final property walking thought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sz="3300" dirty="0"/>
              <a:t>Closing (filling of deed)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sz="3300" dirty="0"/>
              <a:t>Possession and utility transfer</a:t>
            </a:r>
          </a:p>
          <a:p>
            <a:pPr marL="342900" indent="-342900">
              <a:buChar char=""/>
            </a:pPr>
            <a:r>
              <a:rPr lang="en-US" sz="3300" dirty="0"/>
              <a:t>Move in!</a:t>
            </a:r>
          </a:p>
          <a:p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4E40056-4B05-4A2C-8908-10FF073A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4CE3D7E-7E61-4783-A4B4-AF9FF7F82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9CD84E2-F85B-4AB8-9BA7-B59B59AC4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9BBEB54-0DAD-4AAF-8BB1-F0DB0F9C3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97820F3-DA9C-422A-B861-A480530FB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2B678CA-174E-4AE7-B78F-193C328FE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02617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272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Slice</vt:lpstr>
      <vt:lpstr>THE HOME BUYING PROCESS</vt:lpstr>
      <vt:lpstr>STEP 1 FIND YOUR REALTOR</vt:lpstr>
      <vt:lpstr>STEP 2 SELECT YOUR LENDER</vt:lpstr>
      <vt:lpstr>STEP 3 SELECT YOUR PROPERTY</vt:lpstr>
      <vt:lpstr>STEP 4 MAKING THE OFFER</vt:lpstr>
      <vt:lpstr>STEP 5 CONTRACT ACCEPTED </vt:lpstr>
      <vt:lpstr>STEP 6 LOAN PROCESS</vt:lpstr>
      <vt:lpstr>STEP 7 SETTLEMENT AND MOVE 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HOME BUYING PROCESS</dc:title>
  <dc:creator>Cesar Castells del Rio</dc:creator>
  <cp:lastModifiedBy>Cesar Castells del Rio</cp:lastModifiedBy>
  <cp:revision>146</cp:revision>
  <dcterms:created xsi:type="dcterms:W3CDTF">2019-03-28T21:06:21Z</dcterms:created>
  <dcterms:modified xsi:type="dcterms:W3CDTF">2020-04-28T04:08:47Z</dcterms:modified>
</cp:coreProperties>
</file>